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12192125"/>
  <p:notesSz cx="6858000" cy="9144000"/>
  <p:embeddedFontLst>
    <p:embeddedFont>
      <p:font typeface="PT Sans Narrow"/>
      <p:regular r:id="rId43"/>
      <p:bold r:id="rId44"/>
    </p:embeddedFont>
    <p:embeddedFont>
      <p:font typeface="Poppins"/>
      <p:regular r:id="rId45"/>
      <p:bold r:id="rId46"/>
      <p:italic r:id="rId47"/>
      <p:boldItalic r:id="rId48"/>
    </p:embeddedFont>
    <p:embeddedFont>
      <p:font typeface="Barlow Condensed"/>
      <p:regular r:id="rId49"/>
      <p:bold r:id="rId50"/>
      <p:italic r:id="rId51"/>
      <p:boldItalic r:id="rId52"/>
    </p:embeddedFont>
    <p:embeddedFont>
      <p:font typeface="Homemade Apple"/>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826D68-CD4E-49D9-AE7E-719A6C2D83DA}">
  <a:tblStyle styleId="{A2826D68-CD4E-49D9-AE7E-719A6C2D83D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PTSansNarrow-bold.fntdata"/><Relationship Id="rId43" Type="http://schemas.openxmlformats.org/officeDocument/2006/relationships/font" Target="fonts/PTSansNarrow-regular.fntdata"/><Relationship Id="rId46" Type="http://schemas.openxmlformats.org/officeDocument/2006/relationships/font" Target="fonts/Poppins-bold.fntdata"/><Relationship Id="rId45" Type="http://schemas.openxmlformats.org/officeDocument/2006/relationships/font" Target="fonts/Poppi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boldItalic.fntdata"/><Relationship Id="rId47" Type="http://schemas.openxmlformats.org/officeDocument/2006/relationships/font" Target="fonts/Poppins-italic.fntdata"/><Relationship Id="rId49" Type="http://schemas.openxmlformats.org/officeDocument/2006/relationships/font" Target="fonts/BarlowCondense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arlowCondensed-italic.fntdata"/><Relationship Id="rId50" Type="http://schemas.openxmlformats.org/officeDocument/2006/relationships/font" Target="fonts/BarlowCondensed-bold.fntdata"/><Relationship Id="rId53" Type="http://schemas.openxmlformats.org/officeDocument/2006/relationships/font" Target="fonts/HomemadeApple-regular.fntdata"/><Relationship Id="rId52" Type="http://schemas.openxmlformats.org/officeDocument/2006/relationships/font" Target="fonts/BarlowCondensed-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4b8d174c0_0_4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4b8d174c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4b8d174c0_0_53: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4b8d174c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44b8d174c0_0_61: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44b8d174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65a5c374d8_0_442: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65a5c374d8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44b8d174c0_0_7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44b8d174c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44b8d174c0_0_96: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44b8d174c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461aa70055_0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461aa700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46851b4e91_0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46851b4e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6851b4e91_0_21: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46851b4e9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46851b4e91_0_35: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46851b4e9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65a5c374d8_0_189: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5a5c374d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46851b4e91_0_47: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46851b4e9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485c425584_0_4: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485c42558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48140b8347_0_55: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48140b834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48140b8347_0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48140b83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48140b8347_0_11: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48140b834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48140b8347_0_23: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48140b834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48140b8347_0_35: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48140b834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48140b8347_0_44: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48140b834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48140b8347_0_63: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48140b834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48140b8347_0_76: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48140b834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65a5c374d8_0_148: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65a5c374d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49ca8d0412_1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49ca8d041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4a5f21a0d2_1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4a5f21a0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4a5f21a0d2_1_17: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4a5f21a0d2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4a382c9046_0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4a382c90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4a382c9046_0_14: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4a382c904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4a382c9046_0_25: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4a382c904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4a382c9046_0_41: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4a382c904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97e9711433_0_0: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97e97114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77259f754_0_18: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77259f75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977259f754_0_28: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977259f75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65a5c374d8_0_212: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5a5c374d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977259f754_0_47: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977259f75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65a5c374d8_0_203:notes"/>
          <p:cNvSpPr/>
          <p:nvPr>
            <p:ph idx="2" type="sldImg"/>
          </p:nvPr>
        </p:nvSpPr>
        <p:spPr>
          <a:xfrm>
            <a:off x="38126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5a5c374d8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6.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2.png"/><Relationship Id="rId12" Type="http://schemas.openxmlformats.org/officeDocument/2006/relationships/image" Target="../media/image1.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11.png"/><Relationship Id="rId7" Type="http://schemas.openxmlformats.org/officeDocument/2006/relationships/hyperlink" Target="https://twitter.com/SlidesManiaSM/" TargetMode="External"/><Relationship Id="rId8"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5967050" y="964725"/>
            <a:ext cx="6225300" cy="589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80524" y="2533550"/>
            <a:ext cx="5562300" cy="2736900"/>
          </a:xfrm>
          <a:prstGeom prst="rect">
            <a:avLst/>
          </a:prstGeom>
        </p:spPr>
        <p:txBody>
          <a:bodyPr anchorCtr="0" anchor="ctr" bIns="121900" lIns="121900" spcFirstLastPara="1" rIns="121900" wrap="square" tIns="121900">
            <a:noAutofit/>
          </a:bodyPr>
          <a:lstStyle>
            <a:lvl1pPr indent="0" lvl="0" marL="0" marR="0" rtl="0" algn="l">
              <a:lnSpc>
                <a:spcPct val="70000"/>
              </a:lnSpc>
              <a:spcBef>
                <a:spcPts val="0"/>
              </a:spcBef>
              <a:spcAft>
                <a:spcPts val="0"/>
              </a:spcAft>
              <a:buNone/>
              <a:defRPr/>
            </a:lvl1pPr>
            <a:lvl2pPr lvl="1">
              <a:spcBef>
                <a:spcPts val="0"/>
              </a:spcBef>
              <a:spcAft>
                <a:spcPts val="0"/>
              </a:spcAft>
              <a:buSzPts val="6900"/>
              <a:buNone/>
              <a:defRPr sz="6900"/>
            </a:lvl2pPr>
            <a:lvl3pPr lvl="2">
              <a:spcBef>
                <a:spcPts val="0"/>
              </a:spcBef>
              <a:spcAft>
                <a:spcPts val="0"/>
              </a:spcAft>
              <a:buSzPts val="6900"/>
              <a:buNone/>
              <a:defRPr sz="6900"/>
            </a:lvl3pPr>
            <a:lvl4pPr lvl="3">
              <a:spcBef>
                <a:spcPts val="0"/>
              </a:spcBef>
              <a:spcAft>
                <a:spcPts val="0"/>
              </a:spcAft>
              <a:buSzPts val="6900"/>
              <a:buNone/>
              <a:defRPr sz="6900"/>
            </a:lvl4pPr>
            <a:lvl5pPr lvl="4">
              <a:spcBef>
                <a:spcPts val="0"/>
              </a:spcBef>
              <a:spcAft>
                <a:spcPts val="0"/>
              </a:spcAft>
              <a:buSzPts val="6900"/>
              <a:buNone/>
              <a:defRPr sz="6900"/>
            </a:lvl5pPr>
            <a:lvl6pPr lvl="5">
              <a:spcBef>
                <a:spcPts val="0"/>
              </a:spcBef>
              <a:spcAft>
                <a:spcPts val="0"/>
              </a:spcAft>
              <a:buSzPts val="6900"/>
              <a:buNone/>
              <a:defRPr sz="6900"/>
            </a:lvl6pPr>
            <a:lvl7pPr lvl="6">
              <a:spcBef>
                <a:spcPts val="0"/>
              </a:spcBef>
              <a:spcAft>
                <a:spcPts val="0"/>
              </a:spcAft>
              <a:buSzPts val="6900"/>
              <a:buNone/>
              <a:defRPr sz="6900"/>
            </a:lvl7pPr>
            <a:lvl8pPr lvl="7">
              <a:spcBef>
                <a:spcPts val="0"/>
              </a:spcBef>
              <a:spcAft>
                <a:spcPts val="0"/>
              </a:spcAft>
              <a:buSzPts val="6900"/>
              <a:buNone/>
              <a:defRPr sz="6900"/>
            </a:lvl8pPr>
            <a:lvl9pPr lvl="8">
              <a:spcBef>
                <a:spcPts val="0"/>
              </a:spcBef>
              <a:spcAft>
                <a:spcPts val="0"/>
              </a:spcAft>
              <a:buSzPts val="6900"/>
              <a:buNone/>
              <a:defRPr sz="6900"/>
            </a:lvl9pPr>
          </a:lstStyle>
          <a:p/>
        </p:txBody>
      </p:sp>
      <p:sp>
        <p:nvSpPr>
          <p:cNvPr id="13" name="Google Shape;13;p2"/>
          <p:cNvSpPr txBox="1"/>
          <p:nvPr>
            <p:ph idx="1" type="subTitle"/>
          </p:nvPr>
        </p:nvSpPr>
        <p:spPr>
          <a:xfrm>
            <a:off x="3080524" y="5150800"/>
            <a:ext cx="6838800" cy="1056900"/>
          </a:xfrm>
          <a:prstGeom prst="rect">
            <a:avLst/>
          </a:prstGeom>
        </p:spPr>
        <p:txBody>
          <a:bodyPr anchorCtr="0" anchor="t" bIns="121900" lIns="121900" spcFirstLastPara="1" rIns="121900" wrap="square" tIns="121900">
            <a:noAutofit/>
          </a:bodyPr>
          <a:lstStyle>
            <a:lvl1pPr lvl="0">
              <a:lnSpc>
                <a:spcPct val="100000"/>
              </a:lnSpc>
              <a:spcBef>
                <a:spcPts val="0"/>
              </a:spcBef>
              <a:spcAft>
                <a:spcPts val="0"/>
              </a:spcAft>
              <a:buSzPts val="3000"/>
              <a:buNone/>
              <a:defRPr/>
            </a:lvl1pPr>
            <a:lvl2pPr lvl="1">
              <a:lnSpc>
                <a:spcPct val="100000"/>
              </a:lnSpc>
              <a:spcBef>
                <a:spcPts val="0"/>
              </a:spcBef>
              <a:spcAft>
                <a:spcPts val="0"/>
              </a:spcAft>
              <a:buSzPts val="3000"/>
              <a:buNone/>
              <a:defRPr/>
            </a:lvl2pPr>
            <a:lvl3pPr lvl="2">
              <a:lnSpc>
                <a:spcPct val="100000"/>
              </a:lnSpc>
              <a:spcBef>
                <a:spcPts val="0"/>
              </a:spcBef>
              <a:spcAft>
                <a:spcPts val="0"/>
              </a:spcAft>
              <a:buSzPts val="3000"/>
              <a:buNone/>
              <a:defRPr/>
            </a:lvl3pPr>
            <a:lvl4pPr lvl="3">
              <a:lnSpc>
                <a:spcPct val="100000"/>
              </a:lnSpc>
              <a:spcBef>
                <a:spcPts val="0"/>
              </a:spcBef>
              <a:spcAft>
                <a:spcPts val="0"/>
              </a:spcAft>
              <a:buSzPts val="3000"/>
              <a:buNone/>
              <a:defRPr/>
            </a:lvl4pPr>
            <a:lvl5pPr lvl="4">
              <a:lnSpc>
                <a:spcPct val="100000"/>
              </a:lnSpc>
              <a:spcBef>
                <a:spcPts val="0"/>
              </a:spcBef>
              <a:spcAft>
                <a:spcPts val="0"/>
              </a:spcAft>
              <a:buSzPts val="3000"/>
              <a:buNone/>
              <a:defRPr/>
            </a:lvl5pPr>
            <a:lvl6pPr lvl="5">
              <a:lnSpc>
                <a:spcPct val="100000"/>
              </a:lnSpc>
              <a:spcBef>
                <a:spcPts val="0"/>
              </a:spcBef>
              <a:spcAft>
                <a:spcPts val="0"/>
              </a:spcAft>
              <a:buSzPts val="3000"/>
              <a:buNone/>
              <a:defRPr/>
            </a:lvl6pPr>
            <a:lvl7pPr lvl="6">
              <a:lnSpc>
                <a:spcPct val="100000"/>
              </a:lnSpc>
              <a:spcBef>
                <a:spcPts val="0"/>
              </a:spcBef>
              <a:spcAft>
                <a:spcPts val="0"/>
              </a:spcAft>
              <a:buSzPts val="3000"/>
              <a:buNone/>
              <a:defRPr/>
            </a:lvl7pPr>
            <a:lvl8pPr lvl="7">
              <a:lnSpc>
                <a:spcPct val="100000"/>
              </a:lnSpc>
              <a:spcBef>
                <a:spcPts val="0"/>
              </a:spcBef>
              <a:spcAft>
                <a:spcPts val="0"/>
              </a:spcAft>
              <a:buSzPts val="3000"/>
              <a:buNone/>
              <a:defRPr/>
            </a:lvl8pPr>
            <a:lvl9pPr lvl="8">
              <a:lnSpc>
                <a:spcPct val="100000"/>
              </a:lnSpc>
              <a:spcBef>
                <a:spcPts val="0"/>
              </a:spcBef>
              <a:spcAft>
                <a:spcPts val="0"/>
              </a:spcAft>
              <a:buSzPts val="3000"/>
              <a:buNone/>
              <a:defRPr/>
            </a:lvl9pPr>
          </a:lstStyle>
          <a:p/>
        </p:txBody>
      </p:sp>
      <p:sp>
        <p:nvSpPr>
          <p:cNvPr id="14" name="Google Shape;14;p2"/>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a:off x="11911650" y="423365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0" y="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 name="Shape 77"/>
        <p:cNvGrpSpPr/>
        <p:nvPr/>
      </p:nvGrpSpPr>
      <p:grpSpPr>
        <a:xfrm>
          <a:off x="0" y="0"/>
          <a:ext cx="0" cy="0"/>
          <a:chOff x="0" y="0"/>
          <a:chExt cx="0" cy="0"/>
        </a:xfrm>
      </p:grpSpPr>
      <p:sp>
        <p:nvSpPr>
          <p:cNvPr id="78" name="Google Shape;78;p11"/>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79" name="Google Shape;79;p11"/>
          <p:cNvSpPr/>
          <p:nvPr/>
        </p:nvSpPr>
        <p:spPr>
          <a:xfrm>
            <a:off x="0" y="0"/>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txBox="1"/>
          <p:nvPr>
            <p:ph type="title"/>
          </p:nvPr>
        </p:nvSpPr>
        <p:spPr>
          <a:xfrm>
            <a:off x="489425" y="3306775"/>
            <a:ext cx="7964100" cy="1956300"/>
          </a:xfrm>
          <a:prstGeom prst="rect">
            <a:avLst/>
          </a:prstGeom>
          <a:solidFill>
            <a:schemeClr val="accent1"/>
          </a:solidFill>
        </p:spPr>
        <p:txBody>
          <a:bodyPr anchorCtr="0" anchor="ctr" bIns="121900" lIns="121900" spcFirstLastPara="1" rIns="121900" wrap="square" tIns="12190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p12"/>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BLANK_4">
    <p:spTree>
      <p:nvGrpSpPr>
        <p:cNvPr id="83" name="Shape 83"/>
        <p:cNvGrpSpPr/>
        <p:nvPr/>
      </p:nvGrpSpPr>
      <p:grpSpPr>
        <a:xfrm>
          <a:off x="0" y="0"/>
          <a:ext cx="0" cy="0"/>
          <a:chOff x="0" y="0"/>
          <a:chExt cx="0" cy="0"/>
        </a:xfrm>
      </p:grpSpPr>
      <p:sp>
        <p:nvSpPr>
          <p:cNvPr id="84" name="Google Shape;84;p13"/>
          <p:cNvSpPr txBox="1"/>
          <p:nvPr>
            <p:ph idx="12" type="sldNum"/>
          </p:nvPr>
        </p:nvSpPr>
        <p:spPr>
          <a:xfrm>
            <a:off x="10813718"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5" name="Google Shape;85;p13"/>
          <p:cNvSpPr txBox="1"/>
          <p:nvPr>
            <p:ph type="title"/>
          </p:nvPr>
        </p:nvSpPr>
        <p:spPr>
          <a:xfrm>
            <a:off x="415600" y="1545325"/>
            <a:ext cx="2699100" cy="4467900"/>
          </a:xfrm>
          <a:prstGeom prst="rect">
            <a:avLst/>
          </a:prstGeom>
        </p:spPr>
        <p:txBody>
          <a:bodyPr anchorCtr="0" anchor="t" bIns="121900" lIns="121900" spcFirstLastPara="1" rIns="121900" wrap="square" tIns="121900">
            <a:noAutofit/>
          </a:bodyPr>
          <a:lstStyle>
            <a:lvl1pPr lvl="0" rtl="0">
              <a:spcBef>
                <a:spcPts val="0"/>
              </a:spcBef>
              <a:spcAft>
                <a:spcPts val="0"/>
              </a:spcAft>
              <a:buSzPts val="6900"/>
              <a:buNone/>
              <a:defRPr/>
            </a:lvl1pPr>
            <a:lvl2pPr lvl="1" rtl="0">
              <a:spcBef>
                <a:spcPts val="0"/>
              </a:spcBef>
              <a:spcAft>
                <a:spcPts val="0"/>
              </a:spcAft>
              <a:buSzPts val="6900"/>
              <a:buNone/>
              <a:defRPr/>
            </a:lvl2pPr>
            <a:lvl3pPr lvl="2" rtl="0">
              <a:spcBef>
                <a:spcPts val="0"/>
              </a:spcBef>
              <a:spcAft>
                <a:spcPts val="0"/>
              </a:spcAft>
              <a:buSzPts val="6900"/>
              <a:buNone/>
              <a:defRPr/>
            </a:lvl3pPr>
            <a:lvl4pPr lvl="3" rtl="0">
              <a:spcBef>
                <a:spcPts val="0"/>
              </a:spcBef>
              <a:spcAft>
                <a:spcPts val="0"/>
              </a:spcAft>
              <a:buSzPts val="6900"/>
              <a:buNone/>
              <a:defRPr/>
            </a:lvl4pPr>
            <a:lvl5pPr lvl="4" rtl="0">
              <a:spcBef>
                <a:spcPts val="0"/>
              </a:spcBef>
              <a:spcAft>
                <a:spcPts val="0"/>
              </a:spcAft>
              <a:buSzPts val="6900"/>
              <a:buNone/>
              <a:defRPr/>
            </a:lvl5pPr>
            <a:lvl6pPr lvl="5" rtl="0">
              <a:spcBef>
                <a:spcPts val="0"/>
              </a:spcBef>
              <a:spcAft>
                <a:spcPts val="0"/>
              </a:spcAft>
              <a:buSzPts val="6900"/>
              <a:buNone/>
              <a:defRPr/>
            </a:lvl6pPr>
            <a:lvl7pPr lvl="6" rtl="0">
              <a:spcBef>
                <a:spcPts val="0"/>
              </a:spcBef>
              <a:spcAft>
                <a:spcPts val="0"/>
              </a:spcAft>
              <a:buSzPts val="6900"/>
              <a:buNone/>
              <a:defRPr/>
            </a:lvl7pPr>
            <a:lvl8pPr lvl="7" rtl="0">
              <a:spcBef>
                <a:spcPts val="0"/>
              </a:spcBef>
              <a:spcAft>
                <a:spcPts val="0"/>
              </a:spcAft>
              <a:buSzPts val="6900"/>
              <a:buNone/>
              <a:defRPr/>
            </a:lvl8pPr>
            <a:lvl9pPr lvl="8" rtl="0">
              <a:spcBef>
                <a:spcPts val="0"/>
              </a:spcBef>
              <a:spcAft>
                <a:spcPts val="0"/>
              </a:spcAft>
              <a:buSzPts val="6900"/>
              <a:buNone/>
              <a:defRPr/>
            </a:lvl9pPr>
          </a:lstStyle>
          <a:p/>
        </p:txBody>
      </p:sp>
      <p:sp>
        <p:nvSpPr>
          <p:cNvPr id="86" name="Google Shape;86;p13"/>
          <p:cNvSpPr txBox="1"/>
          <p:nvPr>
            <p:ph idx="1" type="body"/>
          </p:nvPr>
        </p:nvSpPr>
        <p:spPr>
          <a:xfrm>
            <a:off x="3480650" y="2205461"/>
            <a:ext cx="1999800" cy="4118400"/>
          </a:xfrm>
          <a:prstGeom prst="rect">
            <a:avLst/>
          </a:prstGeom>
        </p:spPr>
        <p:txBody>
          <a:bodyPr anchorCtr="0" anchor="t" bIns="121900" lIns="121900" spcFirstLastPara="1" rIns="121900" wrap="square" tIns="121900">
            <a:noAutofit/>
          </a:bodyPr>
          <a:lstStyle>
            <a:lvl1pPr indent="-349250" lvl="0" marL="457200" rtl="0" algn="r">
              <a:spcBef>
                <a:spcPts val="0"/>
              </a:spcBef>
              <a:spcAft>
                <a:spcPts val="0"/>
              </a:spcAft>
              <a:buSzPts val="1900"/>
              <a:buChar char="●"/>
              <a:defRPr sz="1900"/>
            </a:lvl1pPr>
            <a:lvl2pPr indent="-419100" lvl="1" marL="914400" rtl="0" algn="r">
              <a:spcBef>
                <a:spcPts val="2100"/>
              </a:spcBef>
              <a:spcAft>
                <a:spcPts val="0"/>
              </a:spcAft>
              <a:buSzPts val="3000"/>
              <a:buChar char="○"/>
              <a:defRPr/>
            </a:lvl2pPr>
            <a:lvl3pPr indent="-419100" lvl="2" marL="1371600" rtl="0" algn="r">
              <a:spcBef>
                <a:spcPts val="2100"/>
              </a:spcBef>
              <a:spcAft>
                <a:spcPts val="0"/>
              </a:spcAft>
              <a:buSzPts val="3000"/>
              <a:buChar char="■"/>
              <a:defRPr/>
            </a:lvl3pPr>
            <a:lvl4pPr indent="-419100" lvl="3" marL="1828800" rtl="0" algn="r">
              <a:spcBef>
                <a:spcPts val="2100"/>
              </a:spcBef>
              <a:spcAft>
                <a:spcPts val="0"/>
              </a:spcAft>
              <a:buSzPts val="3000"/>
              <a:buChar char="●"/>
              <a:defRPr/>
            </a:lvl4pPr>
            <a:lvl5pPr indent="-419100" lvl="4" marL="2286000" rtl="0" algn="r">
              <a:spcBef>
                <a:spcPts val="2100"/>
              </a:spcBef>
              <a:spcAft>
                <a:spcPts val="0"/>
              </a:spcAft>
              <a:buSzPts val="3000"/>
              <a:buChar char="○"/>
              <a:defRPr/>
            </a:lvl5pPr>
            <a:lvl6pPr indent="-419100" lvl="5" marL="2743200" rtl="0" algn="r">
              <a:spcBef>
                <a:spcPts val="2100"/>
              </a:spcBef>
              <a:spcAft>
                <a:spcPts val="0"/>
              </a:spcAft>
              <a:buSzPts val="3000"/>
              <a:buChar char="■"/>
              <a:defRPr/>
            </a:lvl6pPr>
            <a:lvl7pPr indent="-419100" lvl="6" marL="3200400" rtl="0" algn="r">
              <a:spcBef>
                <a:spcPts val="2100"/>
              </a:spcBef>
              <a:spcAft>
                <a:spcPts val="0"/>
              </a:spcAft>
              <a:buSzPts val="3000"/>
              <a:buChar char="●"/>
              <a:defRPr/>
            </a:lvl7pPr>
            <a:lvl8pPr indent="-419100" lvl="7" marL="3657600" rtl="0" algn="r">
              <a:spcBef>
                <a:spcPts val="2100"/>
              </a:spcBef>
              <a:spcAft>
                <a:spcPts val="0"/>
              </a:spcAft>
              <a:buSzPts val="3000"/>
              <a:buChar char="○"/>
              <a:defRPr/>
            </a:lvl8pPr>
            <a:lvl9pPr indent="-419100" lvl="8" marL="4114800" rtl="0" algn="r">
              <a:spcBef>
                <a:spcPts val="2100"/>
              </a:spcBef>
              <a:spcAft>
                <a:spcPts val="2100"/>
              </a:spcAft>
              <a:buSzPts val="3000"/>
              <a:buChar char="■"/>
              <a:defRPr/>
            </a:lvl9pPr>
          </a:lstStyle>
          <a:p/>
        </p:txBody>
      </p:sp>
      <p:sp>
        <p:nvSpPr>
          <p:cNvPr id="87" name="Google Shape;87;p13"/>
          <p:cNvSpPr txBox="1"/>
          <p:nvPr>
            <p:ph idx="2" type="subTitle"/>
          </p:nvPr>
        </p:nvSpPr>
        <p:spPr>
          <a:xfrm>
            <a:off x="3480650" y="1280275"/>
            <a:ext cx="1999800" cy="797100"/>
          </a:xfrm>
          <a:prstGeom prst="rect">
            <a:avLst/>
          </a:prstGeom>
        </p:spPr>
        <p:txBody>
          <a:bodyPr anchorCtr="0" anchor="ctr" bIns="121900" lIns="121900" spcFirstLastPara="1" rIns="121900" wrap="square" tIns="121900">
            <a:noAutofit/>
          </a:bodyPr>
          <a:lstStyle>
            <a:lvl1pPr lvl="0" rtl="0" algn="r">
              <a:spcBef>
                <a:spcPts val="0"/>
              </a:spcBef>
              <a:spcAft>
                <a:spcPts val="0"/>
              </a:spcAft>
              <a:buNone/>
              <a:defRPr b="1" sz="3200"/>
            </a:lvl1pPr>
            <a:lvl2pPr lvl="1" rtl="0" algn="r">
              <a:spcBef>
                <a:spcPts val="2100"/>
              </a:spcBef>
              <a:spcAft>
                <a:spcPts val="0"/>
              </a:spcAft>
              <a:buNone/>
              <a:defRPr b="1" sz="3200"/>
            </a:lvl2pPr>
            <a:lvl3pPr lvl="2" rtl="0" algn="r">
              <a:spcBef>
                <a:spcPts val="2100"/>
              </a:spcBef>
              <a:spcAft>
                <a:spcPts val="0"/>
              </a:spcAft>
              <a:buNone/>
              <a:defRPr b="1" sz="3200"/>
            </a:lvl3pPr>
            <a:lvl4pPr lvl="3" rtl="0" algn="r">
              <a:spcBef>
                <a:spcPts val="2100"/>
              </a:spcBef>
              <a:spcAft>
                <a:spcPts val="0"/>
              </a:spcAft>
              <a:buNone/>
              <a:defRPr b="1" sz="3200"/>
            </a:lvl4pPr>
            <a:lvl5pPr lvl="4" rtl="0" algn="r">
              <a:spcBef>
                <a:spcPts val="2100"/>
              </a:spcBef>
              <a:spcAft>
                <a:spcPts val="0"/>
              </a:spcAft>
              <a:buNone/>
              <a:defRPr b="1" sz="3200"/>
            </a:lvl5pPr>
            <a:lvl6pPr lvl="5" rtl="0" algn="r">
              <a:spcBef>
                <a:spcPts val="2100"/>
              </a:spcBef>
              <a:spcAft>
                <a:spcPts val="0"/>
              </a:spcAft>
              <a:buNone/>
              <a:defRPr b="1" sz="3200"/>
            </a:lvl6pPr>
            <a:lvl7pPr lvl="6" rtl="0" algn="r">
              <a:spcBef>
                <a:spcPts val="2100"/>
              </a:spcBef>
              <a:spcAft>
                <a:spcPts val="0"/>
              </a:spcAft>
              <a:buNone/>
              <a:defRPr b="1" sz="3200"/>
            </a:lvl7pPr>
            <a:lvl8pPr lvl="7" rtl="0" algn="r">
              <a:spcBef>
                <a:spcPts val="2100"/>
              </a:spcBef>
              <a:spcAft>
                <a:spcPts val="0"/>
              </a:spcAft>
              <a:buNone/>
              <a:defRPr b="1" sz="3200"/>
            </a:lvl8pPr>
            <a:lvl9pPr lvl="8" rtl="0" algn="r">
              <a:spcBef>
                <a:spcPts val="2100"/>
              </a:spcBef>
              <a:spcAft>
                <a:spcPts val="2100"/>
              </a:spcAft>
              <a:buNone/>
              <a:defRPr b="1" sz="3200"/>
            </a:lvl9pPr>
          </a:lstStyle>
          <a:p/>
        </p:txBody>
      </p:sp>
      <p:sp>
        <p:nvSpPr>
          <p:cNvPr id="88" name="Google Shape;88;p13"/>
          <p:cNvSpPr txBox="1"/>
          <p:nvPr>
            <p:ph idx="3" type="body"/>
          </p:nvPr>
        </p:nvSpPr>
        <p:spPr>
          <a:xfrm>
            <a:off x="5608009" y="2205461"/>
            <a:ext cx="1999800" cy="4118400"/>
          </a:xfrm>
          <a:prstGeom prst="rect">
            <a:avLst/>
          </a:prstGeom>
        </p:spPr>
        <p:txBody>
          <a:bodyPr anchorCtr="0" anchor="t" bIns="121900" lIns="121900" spcFirstLastPara="1" rIns="121900" wrap="square" tIns="121900">
            <a:noAutofit/>
          </a:bodyPr>
          <a:lstStyle>
            <a:lvl1pPr indent="-349250" lvl="0" marL="457200" rtl="0" algn="r">
              <a:spcBef>
                <a:spcPts val="0"/>
              </a:spcBef>
              <a:spcAft>
                <a:spcPts val="0"/>
              </a:spcAft>
              <a:buSzPts val="1900"/>
              <a:buChar char="●"/>
              <a:defRPr sz="1900"/>
            </a:lvl1pPr>
            <a:lvl2pPr indent="-419100" lvl="1" marL="914400" rtl="0" algn="r">
              <a:spcBef>
                <a:spcPts val="2100"/>
              </a:spcBef>
              <a:spcAft>
                <a:spcPts val="0"/>
              </a:spcAft>
              <a:buSzPts val="3000"/>
              <a:buChar char="○"/>
              <a:defRPr/>
            </a:lvl2pPr>
            <a:lvl3pPr indent="-419100" lvl="2" marL="1371600" rtl="0" algn="r">
              <a:spcBef>
                <a:spcPts val="2100"/>
              </a:spcBef>
              <a:spcAft>
                <a:spcPts val="0"/>
              </a:spcAft>
              <a:buSzPts val="3000"/>
              <a:buChar char="■"/>
              <a:defRPr/>
            </a:lvl3pPr>
            <a:lvl4pPr indent="-419100" lvl="3" marL="1828800" rtl="0" algn="r">
              <a:spcBef>
                <a:spcPts val="2100"/>
              </a:spcBef>
              <a:spcAft>
                <a:spcPts val="0"/>
              </a:spcAft>
              <a:buSzPts val="3000"/>
              <a:buChar char="●"/>
              <a:defRPr/>
            </a:lvl4pPr>
            <a:lvl5pPr indent="-419100" lvl="4" marL="2286000" rtl="0" algn="r">
              <a:spcBef>
                <a:spcPts val="2100"/>
              </a:spcBef>
              <a:spcAft>
                <a:spcPts val="0"/>
              </a:spcAft>
              <a:buSzPts val="3000"/>
              <a:buChar char="○"/>
              <a:defRPr/>
            </a:lvl5pPr>
            <a:lvl6pPr indent="-419100" lvl="5" marL="2743200" rtl="0" algn="r">
              <a:spcBef>
                <a:spcPts val="2100"/>
              </a:spcBef>
              <a:spcAft>
                <a:spcPts val="0"/>
              </a:spcAft>
              <a:buSzPts val="3000"/>
              <a:buChar char="■"/>
              <a:defRPr/>
            </a:lvl6pPr>
            <a:lvl7pPr indent="-419100" lvl="6" marL="3200400" rtl="0" algn="r">
              <a:spcBef>
                <a:spcPts val="2100"/>
              </a:spcBef>
              <a:spcAft>
                <a:spcPts val="0"/>
              </a:spcAft>
              <a:buSzPts val="3000"/>
              <a:buChar char="●"/>
              <a:defRPr/>
            </a:lvl7pPr>
            <a:lvl8pPr indent="-419100" lvl="7" marL="3657600" rtl="0" algn="r">
              <a:spcBef>
                <a:spcPts val="2100"/>
              </a:spcBef>
              <a:spcAft>
                <a:spcPts val="0"/>
              </a:spcAft>
              <a:buSzPts val="3000"/>
              <a:buChar char="○"/>
              <a:defRPr/>
            </a:lvl8pPr>
            <a:lvl9pPr indent="-419100" lvl="8" marL="4114800" rtl="0" algn="r">
              <a:spcBef>
                <a:spcPts val="2100"/>
              </a:spcBef>
              <a:spcAft>
                <a:spcPts val="2100"/>
              </a:spcAft>
              <a:buSzPts val="3000"/>
              <a:buChar char="■"/>
              <a:defRPr/>
            </a:lvl9pPr>
          </a:lstStyle>
          <a:p/>
        </p:txBody>
      </p:sp>
      <p:sp>
        <p:nvSpPr>
          <p:cNvPr id="89" name="Google Shape;89;p13"/>
          <p:cNvSpPr txBox="1"/>
          <p:nvPr>
            <p:ph idx="4" type="subTitle"/>
          </p:nvPr>
        </p:nvSpPr>
        <p:spPr>
          <a:xfrm>
            <a:off x="5608009" y="1280275"/>
            <a:ext cx="1999800" cy="797100"/>
          </a:xfrm>
          <a:prstGeom prst="rect">
            <a:avLst/>
          </a:prstGeom>
        </p:spPr>
        <p:txBody>
          <a:bodyPr anchorCtr="0" anchor="ctr" bIns="121900" lIns="121900" spcFirstLastPara="1" rIns="121900" wrap="square" tIns="121900">
            <a:noAutofit/>
          </a:bodyPr>
          <a:lstStyle>
            <a:lvl1pPr lvl="0" rtl="0" algn="r">
              <a:spcBef>
                <a:spcPts val="0"/>
              </a:spcBef>
              <a:spcAft>
                <a:spcPts val="0"/>
              </a:spcAft>
              <a:buNone/>
              <a:defRPr b="1" sz="3200"/>
            </a:lvl1pPr>
            <a:lvl2pPr lvl="1" rtl="0" algn="r">
              <a:spcBef>
                <a:spcPts val="2100"/>
              </a:spcBef>
              <a:spcAft>
                <a:spcPts val="0"/>
              </a:spcAft>
              <a:buNone/>
              <a:defRPr b="1" sz="3200"/>
            </a:lvl2pPr>
            <a:lvl3pPr lvl="2" rtl="0" algn="r">
              <a:spcBef>
                <a:spcPts val="2100"/>
              </a:spcBef>
              <a:spcAft>
                <a:spcPts val="0"/>
              </a:spcAft>
              <a:buNone/>
              <a:defRPr b="1" sz="3200"/>
            </a:lvl3pPr>
            <a:lvl4pPr lvl="3" rtl="0" algn="r">
              <a:spcBef>
                <a:spcPts val="2100"/>
              </a:spcBef>
              <a:spcAft>
                <a:spcPts val="0"/>
              </a:spcAft>
              <a:buNone/>
              <a:defRPr b="1" sz="3200"/>
            </a:lvl4pPr>
            <a:lvl5pPr lvl="4" rtl="0" algn="r">
              <a:spcBef>
                <a:spcPts val="2100"/>
              </a:spcBef>
              <a:spcAft>
                <a:spcPts val="0"/>
              </a:spcAft>
              <a:buNone/>
              <a:defRPr b="1" sz="3200"/>
            </a:lvl5pPr>
            <a:lvl6pPr lvl="5" rtl="0" algn="r">
              <a:spcBef>
                <a:spcPts val="2100"/>
              </a:spcBef>
              <a:spcAft>
                <a:spcPts val="0"/>
              </a:spcAft>
              <a:buNone/>
              <a:defRPr b="1" sz="3200"/>
            </a:lvl6pPr>
            <a:lvl7pPr lvl="6" rtl="0" algn="r">
              <a:spcBef>
                <a:spcPts val="2100"/>
              </a:spcBef>
              <a:spcAft>
                <a:spcPts val="0"/>
              </a:spcAft>
              <a:buNone/>
              <a:defRPr b="1" sz="3200"/>
            </a:lvl7pPr>
            <a:lvl8pPr lvl="7" rtl="0" algn="r">
              <a:spcBef>
                <a:spcPts val="2100"/>
              </a:spcBef>
              <a:spcAft>
                <a:spcPts val="0"/>
              </a:spcAft>
              <a:buNone/>
              <a:defRPr b="1" sz="3200"/>
            </a:lvl8pPr>
            <a:lvl9pPr lvl="8" rtl="0" algn="r">
              <a:spcBef>
                <a:spcPts val="2100"/>
              </a:spcBef>
              <a:spcAft>
                <a:spcPts val="2100"/>
              </a:spcAft>
              <a:buNone/>
              <a:defRPr b="1" sz="3200"/>
            </a:lvl9pPr>
          </a:lstStyle>
          <a:p/>
        </p:txBody>
      </p:sp>
      <p:sp>
        <p:nvSpPr>
          <p:cNvPr id="90" name="Google Shape;90;p13"/>
          <p:cNvSpPr txBox="1"/>
          <p:nvPr>
            <p:ph idx="5" type="body"/>
          </p:nvPr>
        </p:nvSpPr>
        <p:spPr>
          <a:xfrm>
            <a:off x="7735368" y="2205461"/>
            <a:ext cx="1999800" cy="4118400"/>
          </a:xfrm>
          <a:prstGeom prst="rect">
            <a:avLst/>
          </a:prstGeom>
        </p:spPr>
        <p:txBody>
          <a:bodyPr anchorCtr="0" anchor="t" bIns="121900" lIns="121900" spcFirstLastPara="1" rIns="121900" wrap="square" tIns="121900">
            <a:noAutofit/>
          </a:bodyPr>
          <a:lstStyle>
            <a:lvl1pPr indent="-349250" lvl="0" marL="457200" rtl="0" algn="r">
              <a:spcBef>
                <a:spcPts val="0"/>
              </a:spcBef>
              <a:spcAft>
                <a:spcPts val="0"/>
              </a:spcAft>
              <a:buSzPts val="1900"/>
              <a:buChar char="●"/>
              <a:defRPr sz="1900"/>
            </a:lvl1pPr>
            <a:lvl2pPr indent="-419100" lvl="1" marL="914400" rtl="0" algn="r">
              <a:spcBef>
                <a:spcPts val="2100"/>
              </a:spcBef>
              <a:spcAft>
                <a:spcPts val="0"/>
              </a:spcAft>
              <a:buSzPts val="3000"/>
              <a:buChar char="○"/>
              <a:defRPr/>
            </a:lvl2pPr>
            <a:lvl3pPr indent="-419100" lvl="2" marL="1371600" rtl="0" algn="r">
              <a:spcBef>
                <a:spcPts val="2100"/>
              </a:spcBef>
              <a:spcAft>
                <a:spcPts val="0"/>
              </a:spcAft>
              <a:buSzPts val="3000"/>
              <a:buChar char="■"/>
              <a:defRPr/>
            </a:lvl3pPr>
            <a:lvl4pPr indent="-419100" lvl="3" marL="1828800" rtl="0" algn="r">
              <a:spcBef>
                <a:spcPts val="2100"/>
              </a:spcBef>
              <a:spcAft>
                <a:spcPts val="0"/>
              </a:spcAft>
              <a:buSzPts val="3000"/>
              <a:buChar char="●"/>
              <a:defRPr/>
            </a:lvl4pPr>
            <a:lvl5pPr indent="-419100" lvl="4" marL="2286000" rtl="0" algn="r">
              <a:spcBef>
                <a:spcPts val="2100"/>
              </a:spcBef>
              <a:spcAft>
                <a:spcPts val="0"/>
              </a:spcAft>
              <a:buSzPts val="3000"/>
              <a:buChar char="○"/>
              <a:defRPr/>
            </a:lvl5pPr>
            <a:lvl6pPr indent="-419100" lvl="5" marL="2743200" rtl="0" algn="r">
              <a:spcBef>
                <a:spcPts val="2100"/>
              </a:spcBef>
              <a:spcAft>
                <a:spcPts val="0"/>
              </a:spcAft>
              <a:buSzPts val="3000"/>
              <a:buChar char="■"/>
              <a:defRPr/>
            </a:lvl6pPr>
            <a:lvl7pPr indent="-419100" lvl="6" marL="3200400" rtl="0" algn="r">
              <a:spcBef>
                <a:spcPts val="2100"/>
              </a:spcBef>
              <a:spcAft>
                <a:spcPts val="0"/>
              </a:spcAft>
              <a:buSzPts val="3000"/>
              <a:buChar char="●"/>
              <a:defRPr/>
            </a:lvl7pPr>
            <a:lvl8pPr indent="-419100" lvl="7" marL="3657600" rtl="0" algn="r">
              <a:spcBef>
                <a:spcPts val="2100"/>
              </a:spcBef>
              <a:spcAft>
                <a:spcPts val="0"/>
              </a:spcAft>
              <a:buSzPts val="3000"/>
              <a:buChar char="○"/>
              <a:defRPr/>
            </a:lvl8pPr>
            <a:lvl9pPr indent="-419100" lvl="8" marL="4114800" rtl="0" algn="r">
              <a:spcBef>
                <a:spcPts val="2100"/>
              </a:spcBef>
              <a:spcAft>
                <a:spcPts val="2100"/>
              </a:spcAft>
              <a:buSzPts val="3000"/>
              <a:buChar char="■"/>
              <a:defRPr/>
            </a:lvl9pPr>
          </a:lstStyle>
          <a:p/>
        </p:txBody>
      </p:sp>
      <p:sp>
        <p:nvSpPr>
          <p:cNvPr id="91" name="Google Shape;91;p13"/>
          <p:cNvSpPr txBox="1"/>
          <p:nvPr>
            <p:ph idx="6" type="subTitle"/>
          </p:nvPr>
        </p:nvSpPr>
        <p:spPr>
          <a:xfrm>
            <a:off x="7735368" y="1280275"/>
            <a:ext cx="1999800" cy="797100"/>
          </a:xfrm>
          <a:prstGeom prst="rect">
            <a:avLst/>
          </a:prstGeom>
        </p:spPr>
        <p:txBody>
          <a:bodyPr anchorCtr="0" anchor="ctr" bIns="121900" lIns="121900" spcFirstLastPara="1" rIns="121900" wrap="square" tIns="121900">
            <a:noAutofit/>
          </a:bodyPr>
          <a:lstStyle>
            <a:lvl1pPr lvl="0" rtl="0" algn="r">
              <a:spcBef>
                <a:spcPts val="0"/>
              </a:spcBef>
              <a:spcAft>
                <a:spcPts val="0"/>
              </a:spcAft>
              <a:buNone/>
              <a:defRPr b="1" sz="3200"/>
            </a:lvl1pPr>
            <a:lvl2pPr lvl="1" rtl="0" algn="r">
              <a:spcBef>
                <a:spcPts val="2100"/>
              </a:spcBef>
              <a:spcAft>
                <a:spcPts val="0"/>
              </a:spcAft>
              <a:buNone/>
              <a:defRPr b="1" sz="3200"/>
            </a:lvl2pPr>
            <a:lvl3pPr lvl="2" rtl="0" algn="r">
              <a:spcBef>
                <a:spcPts val="2100"/>
              </a:spcBef>
              <a:spcAft>
                <a:spcPts val="0"/>
              </a:spcAft>
              <a:buNone/>
              <a:defRPr b="1" sz="3200"/>
            </a:lvl3pPr>
            <a:lvl4pPr lvl="3" rtl="0" algn="r">
              <a:spcBef>
                <a:spcPts val="2100"/>
              </a:spcBef>
              <a:spcAft>
                <a:spcPts val="0"/>
              </a:spcAft>
              <a:buNone/>
              <a:defRPr b="1" sz="3200"/>
            </a:lvl4pPr>
            <a:lvl5pPr lvl="4" rtl="0" algn="r">
              <a:spcBef>
                <a:spcPts val="2100"/>
              </a:spcBef>
              <a:spcAft>
                <a:spcPts val="0"/>
              </a:spcAft>
              <a:buNone/>
              <a:defRPr b="1" sz="3200"/>
            </a:lvl5pPr>
            <a:lvl6pPr lvl="5" rtl="0" algn="r">
              <a:spcBef>
                <a:spcPts val="2100"/>
              </a:spcBef>
              <a:spcAft>
                <a:spcPts val="0"/>
              </a:spcAft>
              <a:buNone/>
              <a:defRPr b="1" sz="3200"/>
            </a:lvl6pPr>
            <a:lvl7pPr lvl="6" rtl="0" algn="r">
              <a:spcBef>
                <a:spcPts val="2100"/>
              </a:spcBef>
              <a:spcAft>
                <a:spcPts val="0"/>
              </a:spcAft>
              <a:buNone/>
              <a:defRPr b="1" sz="3200"/>
            </a:lvl7pPr>
            <a:lvl8pPr lvl="7" rtl="0" algn="r">
              <a:spcBef>
                <a:spcPts val="2100"/>
              </a:spcBef>
              <a:spcAft>
                <a:spcPts val="0"/>
              </a:spcAft>
              <a:buNone/>
              <a:defRPr b="1" sz="3200"/>
            </a:lvl8pPr>
            <a:lvl9pPr lvl="8" rtl="0" algn="r">
              <a:spcBef>
                <a:spcPts val="2100"/>
              </a:spcBef>
              <a:spcAft>
                <a:spcPts val="2100"/>
              </a:spcAft>
              <a:buNone/>
              <a:defRPr b="1" sz="3200"/>
            </a:lvl9pPr>
          </a:lstStyle>
          <a:p/>
        </p:txBody>
      </p:sp>
      <p:sp>
        <p:nvSpPr>
          <p:cNvPr id="92" name="Google Shape;92;p13"/>
          <p:cNvSpPr txBox="1"/>
          <p:nvPr>
            <p:ph idx="7" type="body"/>
          </p:nvPr>
        </p:nvSpPr>
        <p:spPr>
          <a:xfrm>
            <a:off x="9862727" y="2205461"/>
            <a:ext cx="1999800" cy="4118400"/>
          </a:xfrm>
          <a:prstGeom prst="rect">
            <a:avLst/>
          </a:prstGeom>
        </p:spPr>
        <p:txBody>
          <a:bodyPr anchorCtr="0" anchor="t" bIns="121900" lIns="121900" spcFirstLastPara="1" rIns="121900" wrap="square" tIns="121900">
            <a:noAutofit/>
          </a:bodyPr>
          <a:lstStyle>
            <a:lvl1pPr indent="-349250" lvl="0" marL="457200" rtl="0" algn="r">
              <a:spcBef>
                <a:spcPts val="0"/>
              </a:spcBef>
              <a:spcAft>
                <a:spcPts val="0"/>
              </a:spcAft>
              <a:buSzPts val="1900"/>
              <a:buChar char="●"/>
              <a:defRPr sz="1900"/>
            </a:lvl1pPr>
            <a:lvl2pPr indent="-419100" lvl="1" marL="914400" rtl="0" algn="r">
              <a:spcBef>
                <a:spcPts val="2100"/>
              </a:spcBef>
              <a:spcAft>
                <a:spcPts val="0"/>
              </a:spcAft>
              <a:buSzPts val="3000"/>
              <a:buChar char="○"/>
              <a:defRPr/>
            </a:lvl2pPr>
            <a:lvl3pPr indent="-419100" lvl="2" marL="1371600" rtl="0" algn="r">
              <a:spcBef>
                <a:spcPts val="2100"/>
              </a:spcBef>
              <a:spcAft>
                <a:spcPts val="0"/>
              </a:spcAft>
              <a:buSzPts val="3000"/>
              <a:buChar char="■"/>
              <a:defRPr/>
            </a:lvl3pPr>
            <a:lvl4pPr indent="-419100" lvl="3" marL="1828800" rtl="0" algn="r">
              <a:spcBef>
                <a:spcPts val="2100"/>
              </a:spcBef>
              <a:spcAft>
                <a:spcPts val="0"/>
              </a:spcAft>
              <a:buSzPts val="3000"/>
              <a:buChar char="●"/>
              <a:defRPr/>
            </a:lvl4pPr>
            <a:lvl5pPr indent="-419100" lvl="4" marL="2286000" rtl="0" algn="r">
              <a:spcBef>
                <a:spcPts val="2100"/>
              </a:spcBef>
              <a:spcAft>
                <a:spcPts val="0"/>
              </a:spcAft>
              <a:buSzPts val="3000"/>
              <a:buChar char="○"/>
              <a:defRPr/>
            </a:lvl5pPr>
            <a:lvl6pPr indent="-419100" lvl="5" marL="2743200" rtl="0" algn="r">
              <a:spcBef>
                <a:spcPts val="2100"/>
              </a:spcBef>
              <a:spcAft>
                <a:spcPts val="0"/>
              </a:spcAft>
              <a:buSzPts val="3000"/>
              <a:buChar char="■"/>
              <a:defRPr/>
            </a:lvl6pPr>
            <a:lvl7pPr indent="-419100" lvl="6" marL="3200400" rtl="0" algn="r">
              <a:spcBef>
                <a:spcPts val="2100"/>
              </a:spcBef>
              <a:spcAft>
                <a:spcPts val="0"/>
              </a:spcAft>
              <a:buSzPts val="3000"/>
              <a:buChar char="●"/>
              <a:defRPr/>
            </a:lvl7pPr>
            <a:lvl8pPr indent="-419100" lvl="7" marL="3657600" rtl="0" algn="r">
              <a:spcBef>
                <a:spcPts val="2100"/>
              </a:spcBef>
              <a:spcAft>
                <a:spcPts val="0"/>
              </a:spcAft>
              <a:buSzPts val="3000"/>
              <a:buChar char="○"/>
              <a:defRPr/>
            </a:lvl8pPr>
            <a:lvl9pPr indent="-419100" lvl="8" marL="4114800" rtl="0" algn="r">
              <a:spcBef>
                <a:spcPts val="2100"/>
              </a:spcBef>
              <a:spcAft>
                <a:spcPts val="2100"/>
              </a:spcAft>
              <a:buSzPts val="3000"/>
              <a:buChar char="■"/>
              <a:defRPr/>
            </a:lvl9pPr>
          </a:lstStyle>
          <a:p/>
        </p:txBody>
      </p:sp>
      <p:sp>
        <p:nvSpPr>
          <p:cNvPr id="93" name="Google Shape;93;p13"/>
          <p:cNvSpPr txBox="1"/>
          <p:nvPr>
            <p:ph idx="8" type="subTitle"/>
          </p:nvPr>
        </p:nvSpPr>
        <p:spPr>
          <a:xfrm>
            <a:off x="9862727" y="1280275"/>
            <a:ext cx="1999800" cy="797100"/>
          </a:xfrm>
          <a:prstGeom prst="rect">
            <a:avLst/>
          </a:prstGeom>
        </p:spPr>
        <p:txBody>
          <a:bodyPr anchorCtr="0" anchor="ctr" bIns="121900" lIns="121900" spcFirstLastPara="1" rIns="121900" wrap="square" tIns="121900">
            <a:noAutofit/>
          </a:bodyPr>
          <a:lstStyle>
            <a:lvl1pPr lvl="0" rtl="0" algn="r">
              <a:spcBef>
                <a:spcPts val="0"/>
              </a:spcBef>
              <a:spcAft>
                <a:spcPts val="0"/>
              </a:spcAft>
              <a:buNone/>
              <a:defRPr b="1" sz="3200"/>
            </a:lvl1pPr>
            <a:lvl2pPr lvl="1" rtl="0" algn="r">
              <a:spcBef>
                <a:spcPts val="2100"/>
              </a:spcBef>
              <a:spcAft>
                <a:spcPts val="0"/>
              </a:spcAft>
              <a:buNone/>
              <a:defRPr b="1" sz="3200"/>
            </a:lvl2pPr>
            <a:lvl3pPr lvl="2" rtl="0" algn="r">
              <a:spcBef>
                <a:spcPts val="2100"/>
              </a:spcBef>
              <a:spcAft>
                <a:spcPts val="0"/>
              </a:spcAft>
              <a:buNone/>
              <a:defRPr b="1" sz="3200"/>
            </a:lvl3pPr>
            <a:lvl4pPr lvl="3" rtl="0" algn="r">
              <a:spcBef>
                <a:spcPts val="2100"/>
              </a:spcBef>
              <a:spcAft>
                <a:spcPts val="0"/>
              </a:spcAft>
              <a:buNone/>
              <a:defRPr b="1" sz="3200"/>
            </a:lvl4pPr>
            <a:lvl5pPr lvl="4" rtl="0" algn="r">
              <a:spcBef>
                <a:spcPts val="2100"/>
              </a:spcBef>
              <a:spcAft>
                <a:spcPts val="0"/>
              </a:spcAft>
              <a:buNone/>
              <a:defRPr b="1" sz="3200"/>
            </a:lvl5pPr>
            <a:lvl6pPr lvl="5" rtl="0" algn="r">
              <a:spcBef>
                <a:spcPts val="2100"/>
              </a:spcBef>
              <a:spcAft>
                <a:spcPts val="0"/>
              </a:spcAft>
              <a:buNone/>
              <a:defRPr b="1" sz="3200"/>
            </a:lvl6pPr>
            <a:lvl7pPr lvl="6" rtl="0" algn="r">
              <a:spcBef>
                <a:spcPts val="2100"/>
              </a:spcBef>
              <a:spcAft>
                <a:spcPts val="0"/>
              </a:spcAft>
              <a:buNone/>
              <a:defRPr b="1" sz="3200"/>
            </a:lvl7pPr>
            <a:lvl8pPr lvl="7" rtl="0" algn="r">
              <a:spcBef>
                <a:spcPts val="2100"/>
              </a:spcBef>
              <a:spcAft>
                <a:spcPts val="0"/>
              </a:spcAft>
              <a:buNone/>
              <a:defRPr b="1" sz="3200"/>
            </a:lvl8pPr>
            <a:lvl9pPr lvl="8" rtl="0" algn="r">
              <a:spcBef>
                <a:spcPts val="2100"/>
              </a:spcBef>
              <a:spcAft>
                <a:spcPts val="2100"/>
              </a:spcAft>
              <a:buNone/>
              <a:defRPr b="1" sz="3200"/>
            </a:lvl9pPr>
          </a:lstStyle>
          <a:p/>
        </p:txBody>
      </p:sp>
      <p:sp>
        <p:nvSpPr>
          <p:cNvPr id="94" name="Google Shape;94;p13"/>
          <p:cNvSpPr/>
          <p:nvPr/>
        </p:nvSpPr>
        <p:spPr>
          <a:xfrm>
            <a:off x="4010750" y="-31825"/>
            <a:ext cx="8181300" cy="34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0" y="5061125"/>
            <a:ext cx="10813800" cy="1797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0" y="1105925"/>
            <a:ext cx="290400" cy="5752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3">
    <p:spTree>
      <p:nvGrpSpPr>
        <p:cNvPr id="98" name="Shape 98"/>
        <p:cNvGrpSpPr/>
        <p:nvPr/>
      </p:nvGrpSpPr>
      <p:grpSpPr>
        <a:xfrm>
          <a:off x="0" y="0"/>
          <a:ext cx="0" cy="0"/>
          <a:chOff x="0" y="0"/>
          <a:chExt cx="0" cy="0"/>
        </a:xfrm>
      </p:grpSpPr>
      <p:sp>
        <p:nvSpPr>
          <p:cNvPr id="99" name="Google Shape;99;p14"/>
          <p:cNvSpPr/>
          <p:nvPr/>
        </p:nvSpPr>
        <p:spPr>
          <a:xfrm>
            <a:off x="5967050" y="-75"/>
            <a:ext cx="62253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11911650" y="423365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0" y="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3" name="Google Shape;103;p14"/>
          <p:cNvSpPr txBox="1"/>
          <p:nvPr>
            <p:ph type="title"/>
          </p:nvPr>
        </p:nvSpPr>
        <p:spPr>
          <a:xfrm>
            <a:off x="2830475" y="1123500"/>
            <a:ext cx="7322700" cy="4736100"/>
          </a:xfrm>
          <a:prstGeom prst="rect">
            <a:avLst/>
          </a:prstGeom>
        </p:spPr>
        <p:txBody>
          <a:bodyPr anchorCtr="0" anchor="ctr" bIns="121900" lIns="121900" spcFirstLastPara="1" rIns="121900" wrap="square" tIns="121900">
            <a:noAutofit/>
          </a:bodyPr>
          <a:lstStyle>
            <a:lvl1pPr indent="0" lvl="0" marL="0" marR="0" rtl="0" algn="l">
              <a:lnSpc>
                <a:spcPct val="70000"/>
              </a:lnSpc>
              <a:spcBef>
                <a:spcPts val="0"/>
              </a:spcBef>
              <a:spcAft>
                <a:spcPts val="0"/>
              </a:spcAft>
              <a:buNone/>
              <a:defRPr sz="15000"/>
            </a:lvl1pPr>
            <a:lvl2pPr lvl="1" rtl="0" algn="ctr">
              <a:spcBef>
                <a:spcPts val="0"/>
              </a:spcBef>
              <a:spcAft>
                <a:spcPts val="0"/>
              </a:spcAft>
              <a:buNone/>
              <a:defRPr sz="12800"/>
            </a:lvl2pPr>
            <a:lvl3pPr lvl="2" rtl="0" algn="ctr">
              <a:spcBef>
                <a:spcPts val="0"/>
              </a:spcBef>
              <a:spcAft>
                <a:spcPts val="0"/>
              </a:spcAft>
              <a:buNone/>
              <a:defRPr sz="12800"/>
            </a:lvl3pPr>
            <a:lvl4pPr lvl="3" rtl="0" algn="ctr">
              <a:spcBef>
                <a:spcPts val="0"/>
              </a:spcBef>
              <a:spcAft>
                <a:spcPts val="0"/>
              </a:spcAft>
              <a:buNone/>
              <a:defRPr sz="12800"/>
            </a:lvl4pPr>
            <a:lvl5pPr lvl="4" rtl="0" algn="ctr">
              <a:spcBef>
                <a:spcPts val="0"/>
              </a:spcBef>
              <a:spcAft>
                <a:spcPts val="0"/>
              </a:spcAft>
              <a:buNone/>
              <a:defRPr sz="12800"/>
            </a:lvl5pPr>
            <a:lvl6pPr lvl="5" rtl="0" algn="ctr">
              <a:spcBef>
                <a:spcPts val="0"/>
              </a:spcBef>
              <a:spcAft>
                <a:spcPts val="0"/>
              </a:spcAft>
              <a:buNone/>
              <a:defRPr sz="12800"/>
            </a:lvl6pPr>
            <a:lvl7pPr lvl="6" rtl="0" algn="ctr">
              <a:spcBef>
                <a:spcPts val="0"/>
              </a:spcBef>
              <a:spcAft>
                <a:spcPts val="0"/>
              </a:spcAft>
              <a:buNone/>
              <a:defRPr sz="12800"/>
            </a:lvl7pPr>
            <a:lvl8pPr lvl="7" rtl="0" algn="ctr">
              <a:spcBef>
                <a:spcPts val="0"/>
              </a:spcBef>
              <a:spcAft>
                <a:spcPts val="0"/>
              </a:spcAft>
              <a:buNone/>
              <a:defRPr sz="12800"/>
            </a:lvl8pPr>
            <a:lvl9pPr lvl="8" rtl="0" algn="ctr">
              <a:spcBef>
                <a:spcPts val="0"/>
              </a:spcBef>
              <a:spcAft>
                <a:spcPts val="0"/>
              </a:spcAft>
              <a:buNone/>
              <a:defRPr sz="12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2">
    <p:spTree>
      <p:nvGrpSpPr>
        <p:cNvPr id="104" name="Shape 104"/>
        <p:cNvGrpSpPr/>
        <p:nvPr/>
      </p:nvGrpSpPr>
      <p:grpSpPr>
        <a:xfrm>
          <a:off x="0" y="0"/>
          <a:ext cx="0" cy="0"/>
          <a:chOff x="0" y="0"/>
          <a:chExt cx="0" cy="0"/>
        </a:xfrm>
      </p:grpSpPr>
      <p:sp>
        <p:nvSpPr>
          <p:cNvPr id="105" name="Google Shape;105;p15"/>
          <p:cNvSpPr/>
          <p:nvPr/>
        </p:nvSpPr>
        <p:spPr>
          <a:xfrm>
            <a:off x="3042950" y="4255125"/>
            <a:ext cx="9135000" cy="2602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flipH="1">
            <a:off x="11901725" y="4255125"/>
            <a:ext cx="290400" cy="2602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p15"/>
          <p:cNvSpPr txBox="1"/>
          <p:nvPr>
            <p:ph type="title"/>
          </p:nvPr>
        </p:nvSpPr>
        <p:spPr>
          <a:xfrm>
            <a:off x="390629" y="515233"/>
            <a:ext cx="5393700" cy="1976400"/>
          </a:xfrm>
          <a:prstGeom prst="rect">
            <a:avLst/>
          </a:prstGeom>
        </p:spPr>
        <p:txBody>
          <a:bodyPr anchorCtr="0" anchor="b" bIns="121900" lIns="121900" spcFirstLastPara="1" rIns="121900" wrap="square" tIns="121900">
            <a:no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109" name="Google Shape;109;p15"/>
          <p:cNvSpPr txBox="1"/>
          <p:nvPr>
            <p:ph idx="1" type="subTitle"/>
          </p:nvPr>
        </p:nvSpPr>
        <p:spPr>
          <a:xfrm>
            <a:off x="390629" y="2608433"/>
            <a:ext cx="5393700" cy="16467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10" name="Google Shape;110;p15"/>
          <p:cNvSpPr/>
          <p:nvPr/>
        </p:nvSpPr>
        <p:spPr>
          <a:xfrm>
            <a:off x="0" y="0"/>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4010750" y="-31825"/>
            <a:ext cx="8181300" cy="34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BLANK_1">
    <p:spTree>
      <p:nvGrpSpPr>
        <p:cNvPr id="112" name="Shape 112"/>
        <p:cNvGrpSpPr/>
        <p:nvPr/>
      </p:nvGrpSpPr>
      <p:grpSpPr>
        <a:xfrm>
          <a:off x="0" y="0"/>
          <a:ext cx="0" cy="0"/>
          <a:chOff x="0" y="0"/>
          <a:chExt cx="0" cy="0"/>
        </a:xfrm>
      </p:grpSpPr>
      <p:grpSp>
        <p:nvGrpSpPr>
          <p:cNvPr id="113" name="Google Shape;113;p16"/>
          <p:cNvGrpSpPr/>
          <p:nvPr/>
        </p:nvGrpSpPr>
        <p:grpSpPr>
          <a:xfrm>
            <a:off x="0" y="0"/>
            <a:ext cx="12192000" cy="6858000"/>
            <a:chOff x="0" y="0"/>
            <a:chExt cx="12192000" cy="6858000"/>
          </a:xfrm>
        </p:grpSpPr>
        <p:sp>
          <p:nvSpPr>
            <p:cNvPr id="114" name="Google Shape;114;p16"/>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6">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116" name="Google Shape;116;p16"/>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3600">
                  <a:solidFill>
                    <a:srgbClr val="3F3F3F"/>
                  </a:solidFill>
                  <a:latin typeface="Poppins"/>
                  <a:ea typeface="Poppins"/>
                  <a:cs typeface="Poppins"/>
                  <a:sym typeface="Poppins"/>
                </a:rPr>
                <a:t>Free </a:t>
              </a:r>
              <a:r>
                <a:rPr lang="en-GB" sz="3600">
                  <a:solidFill>
                    <a:srgbClr val="3F3F3F"/>
                  </a:solidFill>
                  <a:latin typeface="Poppins"/>
                  <a:ea typeface="Poppins"/>
                  <a:cs typeface="Poppins"/>
                  <a:sym typeface="Poppins"/>
                </a:rPr>
                <a:t>themes and templates for </a:t>
              </a:r>
              <a:r>
                <a:rPr b="1" lang="en-GB" sz="3600">
                  <a:solidFill>
                    <a:srgbClr val="3F3F3F"/>
                  </a:solidFill>
                  <a:latin typeface="Poppins"/>
                  <a:ea typeface="Poppins"/>
                  <a:cs typeface="Poppins"/>
                  <a:sym typeface="Poppins"/>
                </a:rPr>
                <a:t>Google Slides</a:t>
              </a:r>
              <a:r>
                <a:rPr lang="en-GB" sz="3600">
                  <a:solidFill>
                    <a:srgbClr val="3F3F3F"/>
                  </a:solidFill>
                  <a:latin typeface="Poppins"/>
                  <a:ea typeface="Poppins"/>
                  <a:cs typeface="Poppins"/>
                  <a:sym typeface="Poppins"/>
                </a:rPr>
                <a:t> or </a:t>
              </a:r>
              <a:r>
                <a:rPr b="1" lang="en-GB"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GB"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GB" sz="2700">
                  <a:solidFill>
                    <a:srgbClr val="3F3F3F"/>
                  </a:solidFill>
                  <a:latin typeface="Poppins"/>
                  <a:ea typeface="Poppins"/>
                  <a:cs typeface="Poppins"/>
                  <a:sym typeface="Poppins"/>
                </a:rPr>
                <a:t>Read </a:t>
              </a:r>
              <a:r>
                <a:rPr lang="en-GB"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n-GB" sz="4400">
                  <a:solidFill>
                    <a:srgbClr val="FFCB25"/>
                  </a:solidFill>
                  <a:latin typeface="Poppins"/>
                  <a:ea typeface="Poppins"/>
                  <a:cs typeface="Poppins"/>
                  <a:sym typeface="Poppins"/>
                </a:rPr>
                <a:t> </a:t>
              </a:r>
              <a:r>
                <a:rPr lang="en-GB"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117" name="Google Shape;117;p16"/>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18" name="Google Shape;118;p16">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119" name="Google Shape;119;p16">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120" name="Google Shape;120;p16">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121" name="Google Shape;121;p16">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122" name="Google Shape;122;p16"/>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p:nvPr/>
        </p:nvSpPr>
        <p:spPr>
          <a:xfrm>
            <a:off x="5967050" y="964725"/>
            <a:ext cx="6225300" cy="589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1911650" y="423365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0" y="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title"/>
          </p:nvPr>
        </p:nvSpPr>
        <p:spPr>
          <a:xfrm>
            <a:off x="3266100" y="1646275"/>
            <a:ext cx="5427000" cy="4455300"/>
          </a:xfrm>
          <a:prstGeom prst="rect">
            <a:avLst/>
          </a:prstGeom>
        </p:spPr>
        <p:txBody>
          <a:bodyPr anchorCtr="0" anchor="ctr" bIns="121900" lIns="121900" spcFirstLastPara="1" rIns="121900" wrap="square" tIns="121900">
            <a:noAutofit/>
          </a:bodyPr>
          <a:lstStyle>
            <a:lvl1pPr indent="0" lvl="0" marL="0" marR="0" rtl="0" algn="l">
              <a:lnSpc>
                <a:spcPct val="70000"/>
              </a:lnSpc>
              <a:spcBef>
                <a:spcPts val="0"/>
              </a:spcBef>
              <a:spcAft>
                <a:spcPts val="0"/>
              </a:spcAft>
              <a:buNone/>
              <a:defRPr sz="9600"/>
            </a:lvl1pPr>
            <a:lvl2pPr lvl="1">
              <a:spcBef>
                <a:spcPts val="0"/>
              </a:spcBef>
              <a:spcAft>
                <a:spcPts val="0"/>
              </a:spcAft>
              <a:buSzPts val="9600"/>
              <a:buNone/>
              <a:defRPr b="1" sz="9600"/>
            </a:lvl2pPr>
            <a:lvl3pPr lvl="2">
              <a:spcBef>
                <a:spcPts val="0"/>
              </a:spcBef>
              <a:spcAft>
                <a:spcPts val="0"/>
              </a:spcAft>
              <a:buSzPts val="9600"/>
              <a:buNone/>
              <a:defRPr b="1" sz="9600"/>
            </a:lvl3pPr>
            <a:lvl4pPr lvl="3">
              <a:spcBef>
                <a:spcPts val="0"/>
              </a:spcBef>
              <a:spcAft>
                <a:spcPts val="0"/>
              </a:spcAft>
              <a:buSzPts val="9600"/>
              <a:buNone/>
              <a:defRPr b="1" sz="9600"/>
            </a:lvl4pPr>
            <a:lvl5pPr lvl="4">
              <a:spcBef>
                <a:spcPts val="0"/>
              </a:spcBef>
              <a:spcAft>
                <a:spcPts val="0"/>
              </a:spcAft>
              <a:buSzPts val="9600"/>
              <a:buNone/>
              <a:defRPr b="1" sz="9600"/>
            </a:lvl5pPr>
            <a:lvl6pPr lvl="5">
              <a:spcBef>
                <a:spcPts val="0"/>
              </a:spcBef>
              <a:spcAft>
                <a:spcPts val="0"/>
              </a:spcAft>
              <a:buSzPts val="9600"/>
              <a:buNone/>
              <a:defRPr b="1" sz="9600"/>
            </a:lvl6pPr>
            <a:lvl7pPr lvl="6">
              <a:spcBef>
                <a:spcPts val="0"/>
              </a:spcBef>
              <a:spcAft>
                <a:spcPts val="0"/>
              </a:spcAft>
              <a:buSzPts val="9600"/>
              <a:buNone/>
              <a:defRPr b="1" sz="9600"/>
            </a:lvl7pPr>
            <a:lvl8pPr lvl="7">
              <a:spcBef>
                <a:spcPts val="0"/>
              </a:spcBef>
              <a:spcAft>
                <a:spcPts val="0"/>
              </a:spcAft>
              <a:buSzPts val="9600"/>
              <a:buNone/>
              <a:defRPr b="1" sz="9600"/>
            </a:lvl8pPr>
            <a:lvl9pPr lvl="8">
              <a:spcBef>
                <a:spcPts val="0"/>
              </a:spcBef>
              <a:spcAft>
                <a:spcPts val="0"/>
              </a:spcAft>
              <a:buSzPts val="9600"/>
              <a:buNone/>
              <a:defRPr b="1" sz="9600"/>
            </a:lvl9pPr>
          </a:lstStyle>
          <a:p/>
        </p:txBody>
      </p:sp>
      <p:sp>
        <p:nvSpPr>
          <p:cNvPr id="22" name="Google Shape;22;p3"/>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flipH="1">
            <a:off x="4983125" y="6108675"/>
            <a:ext cx="7209000" cy="749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4"/>
          <p:cNvSpPr/>
          <p:nvPr/>
        </p:nvSpPr>
        <p:spPr>
          <a:xfrm flipH="1">
            <a:off x="9575" y="964675"/>
            <a:ext cx="2091600" cy="589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flipH="1">
            <a:off x="0" y="423360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ph type="title"/>
          </p:nvPr>
        </p:nvSpPr>
        <p:spPr>
          <a:xfrm>
            <a:off x="2650375" y="669575"/>
            <a:ext cx="9126300" cy="1629600"/>
          </a:xfrm>
          <a:prstGeom prst="rect">
            <a:avLst/>
          </a:prstGeom>
        </p:spPr>
        <p:txBody>
          <a:bodyPr anchorCtr="0" anchor="t" bIns="121900" lIns="121900" spcFirstLastPara="1" rIns="121900" wrap="square" tIns="121900">
            <a:noAutofit/>
          </a:bodyPr>
          <a:lstStyle>
            <a:lvl1pPr lvl="0">
              <a:spcBef>
                <a:spcPts val="0"/>
              </a:spcBef>
              <a:spcAft>
                <a:spcPts val="0"/>
              </a:spcAft>
              <a:buSzPts val="6900"/>
              <a:buNone/>
              <a:defRPr/>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29" name="Google Shape;29;p4"/>
          <p:cNvSpPr txBox="1"/>
          <p:nvPr>
            <p:ph idx="1" type="body"/>
          </p:nvPr>
        </p:nvSpPr>
        <p:spPr>
          <a:xfrm>
            <a:off x="2650375" y="2756947"/>
            <a:ext cx="9126300" cy="3411000"/>
          </a:xfrm>
          <a:prstGeom prst="rect">
            <a:avLst/>
          </a:prstGeom>
        </p:spPr>
        <p:txBody>
          <a:bodyPr anchorCtr="0" anchor="t" bIns="121900" lIns="121900" spcFirstLastPara="1" rIns="121900" wrap="square" tIns="121900">
            <a:noAutofit/>
          </a:bodyPr>
          <a:lstStyle>
            <a:lvl1pPr indent="-419100" lvl="0" marL="457200">
              <a:spcBef>
                <a:spcPts val="0"/>
              </a:spcBef>
              <a:spcAft>
                <a:spcPts val="0"/>
              </a:spcAft>
              <a:buSzPts val="3000"/>
              <a:buChar char="●"/>
              <a:defRPr/>
            </a:lvl1pPr>
            <a:lvl2pPr indent="-419100" lvl="1" marL="914400">
              <a:spcBef>
                <a:spcPts val="2100"/>
              </a:spcBef>
              <a:spcAft>
                <a:spcPts val="0"/>
              </a:spcAft>
              <a:buSzPts val="3000"/>
              <a:buChar char="○"/>
              <a:defRPr/>
            </a:lvl2pPr>
            <a:lvl3pPr indent="-419100" lvl="2" marL="1371600">
              <a:spcBef>
                <a:spcPts val="2100"/>
              </a:spcBef>
              <a:spcAft>
                <a:spcPts val="0"/>
              </a:spcAft>
              <a:buSzPts val="3000"/>
              <a:buChar char="■"/>
              <a:defRPr/>
            </a:lvl3pPr>
            <a:lvl4pPr indent="-419100" lvl="3" marL="1828800">
              <a:spcBef>
                <a:spcPts val="2100"/>
              </a:spcBef>
              <a:spcAft>
                <a:spcPts val="0"/>
              </a:spcAft>
              <a:buSzPts val="3000"/>
              <a:buChar char="●"/>
              <a:defRPr/>
            </a:lvl4pPr>
            <a:lvl5pPr indent="-419100" lvl="4" marL="2286000">
              <a:spcBef>
                <a:spcPts val="2100"/>
              </a:spcBef>
              <a:spcAft>
                <a:spcPts val="0"/>
              </a:spcAft>
              <a:buSzPts val="3000"/>
              <a:buChar char="○"/>
              <a:defRPr/>
            </a:lvl5pPr>
            <a:lvl6pPr indent="-419100" lvl="5" marL="2743200">
              <a:spcBef>
                <a:spcPts val="2100"/>
              </a:spcBef>
              <a:spcAft>
                <a:spcPts val="0"/>
              </a:spcAft>
              <a:buSzPts val="3000"/>
              <a:buChar char="■"/>
              <a:defRPr/>
            </a:lvl6pPr>
            <a:lvl7pPr indent="-419100" lvl="6" marL="3200400">
              <a:spcBef>
                <a:spcPts val="2100"/>
              </a:spcBef>
              <a:spcAft>
                <a:spcPts val="0"/>
              </a:spcAft>
              <a:buSzPts val="3000"/>
              <a:buChar char="●"/>
              <a:defRPr/>
            </a:lvl7pPr>
            <a:lvl8pPr indent="-419100" lvl="7" marL="3657600">
              <a:spcBef>
                <a:spcPts val="2100"/>
              </a:spcBef>
              <a:spcAft>
                <a:spcPts val="0"/>
              </a:spcAft>
              <a:buSzPts val="3000"/>
              <a:buChar char="○"/>
              <a:defRPr/>
            </a:lvl8pPr>
            <a:lvl9pPr indent="-419100" lvl="8" marL="4114800">
              <a:spcBef>
                <a:spcPts val="2100"/>
              </a:spcBef>
              <a:spcAft>
                <a:spcPts val="2100"/>
              </a:spcAft>
              <a:buSzPts val="3000"/>
              <a:buChar char="■"/>
              <a:defRPr/>
            </a:lvl9pPr>
          </a:lstStyle>
          <a:p/>
        </p:txBody>
      </p:sp>
      <p:sp>
        <p:nvSpPr>
          <p:cNvPr id="30" name="Google Shape;30;p4"/>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flipH="1">
            <a:off x="9500" y="-125"/>
            <a:ext cx="18537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txBox="1"/>
          <p:nvPr>
            <p:ph type="title"/>
          </p:nvPr>
        </p:nvSpPr>
        <p:spPr>
          <a:xfrm>
            <a:off x="2339175" y="611700"/>
            <a:ext cx="85221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6900"/>
              <a:buNone/>
              <a:defRPr/>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34" name="Google Shape;34;p5"/>
          <p:cNvSpPr txBox="1"/>
          <p:nvPr>
            <p:ph idx="1" type="body"/>
          </p:nvPr>
        </p:nvSpPr>
        <p:spPr>
          <a:xfrm>
            <a:off x="2339175" y="2296325"/>
            <a:ext cx="4430400" cy="37953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sz="2400"/>
            </a:lvl1pPr>
            <a:lvl2pPr indent="-381000" lvl="1" marL="914400">
              <a:spcBef>
                <a:spcPts val="2100"/>
              </a:spcBef>
              <a:spcAft>
                <a:spcPts val="0"/>
              </a:spcAft>
              <a:buSzPts val="2400"/>
              <a:buChar char="○"/>
              <a:defRPr sz="2400"/>
            </a:lvl2pPr>
            <a:lvl3pPr indent="-381000" lvl="2" marL="1371600">
              <a:spcBef>
                <a:spcPts val="2100"/>
              </a:spcBef>
              <a:spcAft>
                <a:spcPts val="0"/>
              </a:spcAft>
              <a:buSzPts val="2400"/>
              <a:buChar char="■"/>
              <a:defRPr sz="2400"/>
            </a:lvl3pPr>
            <a:lvl4pPr indent="-381000" lvl="3" marL="1828800">
              <a:spcBef>
                <a:spcPts val="2100"/>
              </a:spcBef>
              <a:spcAft>
                <a:spcPts val="0"/>
              </a:spcAft>
              <a:buSzPts val="2400"/>
              <a:buChar char="●"/>
              <a:defRPr sz="2400"/>
            </a:lvl4pPr>
            <a:lvl5pPr indent="-381000" lvl="4" marL="2286000">
              <a:spcBef>
                <a:spcPts val="2100"/>
              </a:spcBef>
              <a:spcAft>
                <a:spcPts val="0"/>
              </a:spcAft>
              <a:buSzPts val="2400"/>
              <a:buChar char="○"/>
              <a:defRPr sz="2400"/>
            </a:lvl5pPr>
            <a:lvl6pPr indent="-381000" lvl="5" marL="2743200">
              <a:spcBef>
                <a:spcPts val="2100"/>
              </a:spcBef>
              <a:spcAft>
                <a:spcPts val="0"/>
              </a:spcAft>
              <a:buSzPts val="2400"/>
              <a:buChar char="■"/>
              <a:defRPr sz="2400"/>
            </a:lvl6pPr>
            <a:lvl7pPr indent="-381000" lvl="6" marL="3200400">
              <a:spcBef>
                <a:spcPts val="2100"/>
              </a:spcBef>
              <a:spcAft>
                <a:spcPts val="0"/>
              </a:spcAft>
              <a:buSzPts val="2400"/>
              <a:buChar char="●"/>
              <a:defRPr sz="2400"/>
            </a:lvl7pPr>
            <a:lvl8pPr indent="-381000" lvl="7" marL="3657600">
              <a:spcBef>
                <a:spcPts val="2100"/>
              </a:spcBef>
              <a:spcAft>
                <a:spcPts val="0"/>
              </a:spcAft>
              <a:buSzPts val="2400"/>
              <a:buChar char="○"/>
              <a:defRPr sz="2400"/>
            </a:lvl8pPr>
            <a:lvl9pPr indent="-381000" lvl="8" marL="4114800">
              <a:spcBef>
                <a:spcPts val="2100"/>
              </a:spcBef>
              <a:spcAft>
                <a:spcPts val="2100"/>
              </a:spcAft>
              <a:buSzPts val="2400"/>
              <a:buChar char="■"/>
              <a:defRPr sz="2400"/>
            </a:lvl9pPr>
          </a:lstStyle>
          <a:p/>
        </p:txBody>
      </p:sp>
      <p:sp>
        <p:nvSpPr>
          <p:cNvPr id="35" name="Google Shape;35;p5"/>
          <p:cNvSpPr txBox="1"/>
          <p:nvPr>
            <p:ph idx="2" type="body"/>
          </p:nvPr>
        </p:nvSpPr>
        <p:spPr>
          <a:xfrm>
            <a:off x="7346294" y="2296325"/>
            <a:ext cx="4430400" cy="37953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sz="2400"/>
            </a:lvl1pPr>
            <a:lvl2pPr indent="-381000" lvl="1" marL="914400">
              <a:spcBef>
                <a:spcPts val="2100"/>
              </a:spcBef>
              <a:spcAft>
                <a:spcPts val="0"/>
              </a:spcAft>
              <a:buSzPts val="2400"/>
              <a:buChar char="○"/>
              <a:defRPr sz="2400"/>
            </a:lvl2pPr>
            <a:lvl3pPr indent="-381000" lvl="2" marL="1371600">
              <a:spcBef>
                <a:spcPts val="2100"/>
              </a:spcBef>
              <a:spcAft>
                <a:spcPts val="0"/>
              </a:spcAft>
              <a:buSzPts val="2400"/>
              <a:buChar char="■"/>
              <a:defRPr sz="2400"/>
            </a:lvl3pPr>
            <a:lvl4pPr indent="-381000" lvl="3" marL="1828800">
              <a:spcBef>
                <a:spcPts val="2100"/>
              </a:spcBef>
              <a:spcAft>
                <a:spcPts val="0"/>
              </a:spcAft>
              <a:buSzPts val="2400"/>
              <a:buChar char="●"/>
              <a:defRPr sz="2400"/>
            </a:lvl4pPr>
            <a:lvl5pPr indent="-381000" lvl="4" marL="2286000">
              <a:spcBef>
                <a:spcPts val="2100"/>
              </a:spcBef>
              <a:spcAft>
                <a:spcPts val="0"/>
              </a:spcAft>
              <a:buSzPts val="2400"/>
              <a:buChar char="○"/>
              <a:defRPr sz="2400"/>
            </a:lvl5pPr>
            <a:lvl6pPr indent="-381000" lvl="5" marL="2743200">
              <a:spcBef>
                <a:spcPts val="2100"/>
              </a:spcBef>
              <a:spcAft>
                <a:spcPts val="0"/>
              </a:spcAft>
              <a:buSzPts val="2400"/>
              <a:buChar char="■"/>
              <a:defRPr sz="2400"/>
            </a:lvl6pPr>
            <a:lvl7pPr indent="-381000" lvl="6" marL="3200400">
              <a:spcBef>
                <a:spcPts val="2100"/>
              </a:spcBef>
              <a:spcAft>
                <a:spcPts val="0"/>
              </a:spcAft>
              <a:buSzPts val="2400"/>
              <a:buChar char="●"/>
              <a:defRPr sz="2400"/>
            </a:lvl7pPr>
            <a:lvl8pPr indent="-381000" lvl="7" marL="3657600">
              <a:spcBef>
                <a:spcPts val="2100"/>
              </a:spcBef>
              <a:spcAft>
                <a:spcPts val="0"/>
              </a:spcAft>
              <a:buSzPts val="2400"/>
              <a:buChar char="○"/>
              <a:defRPr sz="2400"/>
            </a:lvl8pPr>
            <a:lvl9pPr indent="-381000" lvl="8" marL="4114800">
              <a:spcBef>
                <a:spcPts val="2100"/>
              </a:spcBef>
              <a:spcAft>
                <a:spcPts val="2100"/>
              </a:spcAft>
              <a:buSzPts val="2400"/>
              <a:buChar char="■"/>
              <a:defRPr sz="2400"/>
            </a:lvl9pPr>
          </a:lstStyle>
          <a:p/>
        </p:txBody>
      </p:sp>
      <p:sp>
        <p:nvSpPr>
          <p:cNvPr id="36" name="Google Shape;36;p5"/>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7" name="Google Shape;37;p5"/>
          <p:cNvSpPr/>
          <p:nvPr/>
        </p:nvSpPr>
        <p:spPr>
          <a:xfrm flipH="1">
            <a:off x="0" y="4233600"/>
            <a:ext cx="290400" cy="2624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p:nvPr/>
        </p:nvSpPr>
        <p:spPr>
          <a:xfrm>
            <a:off x="11901725" y="-125"/>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40" name="Shape 40"/>
        <p:cNvGrpSpPr/>
        <p:nvPr/>
      </p:nvGrpSpPr>
      <p:grpSpPr>
        <a:xfrm>
          <a:off x="0" y="0"/>
          <a:ext cx="0" cy="0"/>
          <a:chOff x="0" y="0"/>
          <a:chExt cx="0" cy="0"/>
        </a:xfrm>
      </p:grpSpPr>
      <p:sp>
        <p:nvSpPr>
          <p:cNvPr id="41" name="Google Shape;41;p6"/>
          <p:cNvSpPr/>
          <p:nvPr/>
        </p:nvSpPr>
        <p:spPr>
          <a:xfrm>
            <a:off x="2064575" y="-31925"/>
            <a:ext cx="10118100" cy="13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p:nvPr/>
        </p:nvSpPr>
        <p:spPr>
          <a:xfrm>
            <a:off x="11901725" y="-31859"/>
            <a:ext cx="290400" cy="1388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txBox="1"/>
          <p:nvPr>
            <p:ph type="title"/>
          </p:nvPr>
        </p:nvSpPr>
        <p:spPr>
          <a:xfrm>
            <a:off x="415604" y="593367"/>
            <a:ext cx="113610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6900"/>
              <a:buNone/>
              <a:defRPr/>
            </a:lvl1pPr>
            <a:lvl2pPr lvl="1" rtl="0">
              <a:spcBef>
                <a:spcPts val="0"/>
              </a:spcBef>
              <a:spcAft>
                <a:spcPts val="0"/>
              </a:spcAft>
              <a:buSzPts val="6900"/>
              <a:buNone/>
              <a:defRPr/>
            </a:lvl2pPr>
            <a:lvl3pPr lvl="2" rtl="0">
              <a:spcBef>
                <a:spcPts val="0"/>
              </a:spcBef>
              <a:spcAft>
                <a:spcPts val="0"/>
              </a:spcAft>
              <a:buSzPts val="6900"/>
              <a:buNone/>
              <a:defRPr/>
            </a:lvl3pPr>
            <a:lvl4pPr lvl="3" rtl="0">
              <a:spcBef>
                <a:spcPts val="0"/>
              </a:spcBef>
              <a:spcAft>
                <a:spcPts val="0"/>
              </a:spcAft>
              <a:buSzPts val="6900"/>
              <a:buNone/>
              <a:defRPr/>
            </a:lvl4pPr>
            <a:lvl5pPr lvl="4" rtl="0">
              <a:spcBef>
                <a:spcPts val="0"/>
              </a:spcBef>
              <a:spcAft>
                <a:spcPts val="0"/>
              </a:spcAft>
              <a:buSzPts val="6900"/>
              <a:buNone/>
              <a:defRPr/>
            </a:lvl5pPr>
            <a:lvl6pPr lvl="5" rtl="0">
              <a:spcBef>
                <a:spcPts val="0"/>
              </a:spcBef>
              <a:spcAft>
                <a:spcPts val="0"/>
              </a:spcAft>
              <a:buSzPts val="6900"/>
              <a:buNone/>
              <a:defRPr/>
            </a:lvl6pPr>
            <a:lvl7pPr lvl="6" rtl="0">
              <a:spcBef>
                <a:spcPts val="0"/>
              </a:spcBef>
              <a:spcAft>
                <a:spcPts val="0"/>
              </a:spcAft>
              <a:buSzPts val="6900"/>
              <a:buNone/>
              <a:defRPr/>
            </a:lvl7pPr>
            <a:lvl8pPr lvl="7" rtl="0">
              <a:spcBef>
                <a:spcPts val="0"/>
              </a:spcBef>
              <a:spcAft>
                <a:spcPts val="0"/>
              </a:spcAft>
              <a:buSzPts val="6900"/>
              <a:buNone/>
              <a:defRPr/>
            </a:lvl8pPr>
            <a:lvl9pPr lvl="8" rtl="0">
              <a:spcBef>
                <a:spcPts val="0"/>
              </a:spcBef>
              <a:spcAft>
                <a:spcPts val="0"/>
              </a:spcAft>
              <a:buSzPts val="6900"/>
              <a:buNone/>
              <a:defRPr/>
            </a:lvl9pPr>
          </a:lstStyle>
          <a:p/>
        </p:txBody>
      </p:sp>
      <p:sp>
        <p:nvSpPr>
          <p:cNvPr id="44" name="Google Shape;44;p6"/>
          <p:cNvSpPr txBox="1"/>
          <p:nvPr>
            <p:ph idx="1" type="body"/>
          </p:nvPr>
        </p:nvSpPr>
        <p:spPr>
          <a:xfrm>
            <a:off x="801425" y="2534300"/>
            <a:ext cx="3345900" cy="35574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sz="2400"/>
            </a:lvl1pPr>
            <a:lvl2pPr indent="-381000" lvl="1" marL="914400" rtl="0">
              <a:spcBef>
                <a:spcPts val="2100"/>
              </a:spcBef>
              <a:spcAft>
                <a:spcPts val="0"/>
              </a:spcAft>
              <a:buSzPts val="2400"/>
              <a:buChar char="○"/>
              <a:defRPr sz="2400"/>
            </a:lvl2pPr>
            <a:lvl3pPr indent="-381000" lvl="2" marL="1371600" rtl="0">
              <a:spcBef>
                <a:spcPts val="2100"/>
              </a:spcBef>
              <a:spcAft>
                <a:spcPts val="0"/>
              </a:spcAft>
              <a:buSzPts val="2400"/>
              <a:buChar char="■"/>
              <a:defRPr sz="2400"/>
            </a:lvl3pPr>
            <a:lvl4pPr indent="-381000" lvl="3" marL="1828800" rtl="0">
              <a:spcBef>
                <a:spcPts val="2100"/>
              </a:spcBef>
              <a:spcAft>
                <a:spcPts val="0"/>
              </a:spcAft>
              <a:buSzPts val="2400"/>
              <a:buChar char="●"/>
              <a:defRPr sz="2400"/>
            </a:lvl4pPr>
            <a:lvl5pPr indent="-381000" lvl="4" marL="2286000" rtl="0">
              <a:spcBef>
                <a:spcPts val="2100"/>
              </a:spcBef>
              <a:spcAft>
                <a:spcPts val="0"/>
              </a:spcAft>
              <a:buSzPts val="2400"/>
              <a:buChar char="○"/>
              <a:defRPr sz="2400"/>
            </a:lvl5pPr>
            <a:lvl6pPr indent="-381000" lvl="5" marL="2743200" rtl="0">
              <a:spcBef>
                <a:spcPts val="2100"/>
              </a:spcBef>
              <a:spcAft>
                <a:spcPts val="0"/>
              </a:spcAft>
              <a:buSzPts val="2400"/>
              <a:buChar char="■"/>
              <a:defRPr sz="2400"/>
            </a:lvl6pPr>
            <a:lvl7pPr indent="-381000" lvl="6" marL="3200400" rtl="0">
              <a:spcBef>
                <a:spcPts val="2100"/>
              </a:spcBef>
              <a:spcAft>
                <a:spcPts val="0"/>
              </a:spcAft>
              <a:buSzPts val="2400"/>
              <a:buChar char="●"/>
              <a:defRPr sz="2400"/>
            </a:lvl7pPr>
            <a:lvl8pPr indent="-381000" lvl="7" marL="3657600" rtl="0">
              <a:spcBef>
                <a:spcPts val="2100"/>
              </a:spcBef>
              <a:spcAft>
                <a:spcPts val="0"/>
              </a:spcAft>
              <a:buSzPts val="2400"/>
              <a:buChar char="○"/>
              <a:defRPr sz="2400"/>
            </a:lvl8pPr>
            <a:lvl9pPr indent="-381000" lvl="8" marL="4114800" rtl="0">
              <a:spcBef>
                <a:spcPts val="2100"/>
              </a:spcBef>
              <a:spcAft>
                <a:spcPts val="2100"/>
              </a:spcAft>
              <a:buSzPts val="2400"/>
              <a:buChar char="■"/>
              <a:defRPr sz="2400"/>
            </a:lvl9pPr>
          </a:lstStyle>
          <a:p/>
        </p:txBody>
      </p:sp>
      <p:sp>
        <p:nvSpPr>
          <p:cNvPr id="45" name="Google Shape;45;p6"/>
          <p:cNvSpPr txBox="1"/>
          <p:nvPr>
            <p:ph idx="2" type="body"/>
          </p:nvPr>
        </p:nvSpPr>
        <p:spPr>
          <a:xfrm>
            <a:off x="4582674" y="2534300"/>
            <a:ext cx="3345900" cy="35574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sz="2400"/>
            </a:lvl1pPr>
            <a:lvl2pPr indent="-381000" lvl="1" marL="914400" rtl="0">
              <a:spcBef>
                <a:spcPts val="2100"/>
              </a:spcBef>
              <a:spcAft>
                <a:spcPts val="0"/>
              </a:spcAft>
              <a:buSzPts val="2400"/>
              <a:buChar char="○"/>
              <a:defRPr sz="2400"/>
            </a:lvl2pPr>
            <a:lvl3pPr indent="-381000" lvl="2" marL="1371600" rtl="0">
              <a:spcBef>
                <a:spcPts val="2100"/>
              </a:spcBef>
              <a:spcAft>
                <a:spcPts val="0"/>
              </a:spcAft>
              <a:buSzPts val="2400"/>
              <a:buChar char="■"/>
              <a:defRPr sz="2400"/>
            </a:lvl3pPr>
            <a:lvl4pPr indent="-381000" lvl="3" marL="1828800" rtl="0">
              <a:spcBef>
                <a:spcPts val="2100"/>
              </a:spcBef>
              <a:spcAft>
                <a:spcPts val="0"/>
              </a:spcAft>
              <a:buSzPts val="2400"/>
              <a:buChar char="●"/>
              <a:defRPr sz="2400"/>
            </a:lvl4pPr>
            <a:lvl5pPr indent="-381000" lvl="4" marL="2286000" rtl="0">
              <a:spcBef>
                <a:spcPts val="2100"/>
              </a:spcBef>
              <a:spcAft>
                <a:spcPts val="0"/>
              </a:spcAft>
              <a:buSzPts val="2400"/>
              <a:buChar char="○"/>
              <a:defRPr sz="2400"/>
            </a:lvl5pPr>
            <a:lvl6pPr indent="-381000" lvl="5" marL="2743200" rtl="0">
              <a:spcBef>
                <a:spcPts val="2100"/>
              </a:spcBef>
              <a:spcAft>
                <a:spcPts val="0"/>
              </a:spcAft>
              <a:buSzPts val="2400"/>
              <a:buChar char="■"/>
              <a:defRPr sz="2400"/>
            </a:lvl6pPr>
            <a:lvl7pPr indent="-381000" lvl="6" marL="3200400" rtl="0">
              <a:spcBef>
                <a:spcPts val="2100"/>
              </a:spcBef>
              <a:spcAft>
                <a:spcPts val="0"/>
              </a:spcAft>
              <a:buSzPts val="2400"/>
              <a:buChar char="●"/>
              <a:defRPr sz="2400"/>
            </a:lvl7pPr>
            <a:lvl8pPr indent="-381000" lvl="7" marL="3657600" rtl="0">
              <a:spcBef>
                <a:spcPts val="2100"/>
              </a:spcBef>
              <a:spcAft>
                <a:spcPts val="0"/>
              </a:spcAft>
              <a:buSzPts val="2400"/>
              <a:buChar char="○"/>
              <a:defRPr sz="2400"/>
            </a:lvl8pPr>
            <a:lvl9pPr indent="-381000" lvl="8" marL="4114800" rtl="0">
              <a:spcBef>
                <a:spcPts val="2100"/>
              </a:spcBef>
              <a:spcAft>
                <a:spcPts val="2100"/>
              </a:spcAft>
              <a:buSzPts val="2400"/>
              <a:buChar char="■"/>
              <a:defRPr sz="2400"/>
            </a:lvl9pPr>
          </a:lstStyle>
          <a:p/>
        </p:txBody>
      </p:sp>
      <p:sp>
        <p:nvSpPr>
          <p:cNvPr id="46" name="Google Shape;46;p6"/>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7" name="Google Shape;47;p6"/>
          <p:cNvSpPr txBox="1"/>
          <p:nvPr>
            <p:ph idx="3" type="body"/>
          </p:nvPr>
        </p:nvSpPr>
        <p:spPr>
          <a:xfrm>
            <a:off x="8363939" y="2534300"/>
            <a:ext cx="3345900" cy="35574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sz="2400"/>
            </a:lvl1pPr>
            <a:lvl2pPr indent="-381000" lvl="1" marL="914400" rtl="0">
              <a:spcBef>
                <a:spcPts val="2100"/>
              </a:spcBef>
              <a:spcAft>
                <a:spcPts val="0"/>
              </a:spcAft>
              <a:buSzPts val="2400"/>
              <a:buChar char="○"/>
              <a:defRPr sz="2400"/>
            </a:lvl2pPr>
            <a:lvl3pPr indent="-381000" lvl="2" marL="1371600" rtl="0">
              <a:spcBef>
                <a:spcPts val="2100"/>
              </a:spcBef>
              <a:spcAft>
                <a:spcPts val="0"/>
              </a:spcAft>
              <a:buSzPts val="2400"/>
              <a:buChar char="■"/>
              <a:defRPr sz="2400"/>
            </a:lvl3pPr>
            <a:lvl4pPr indent="-381000" lvl="3" marL="1828800" rtl="0">
              <a:spcBef>
                <a:spcPts val="2100"/>
              </a:spcBef>
              <a:spcAft>
                <a:spcPts val="0"/>
              </a:spcAft>
              <a:buSzPts val="2400"/>
              <a:buChar char="●"/>
              <a:defRPr sz="2400"/>
            </a:lvl4pPr>
            <a:lvl5pPr indent="-381000" lvl="4" marL="2286000" rtl="0">
              <a:spcBef>
                <a:spcPts val="2100"/>
              </a:spcBef>
              <a:spcAft>
                <a:spcPts val="0"/>
              </a:spcAft>
              <a:buSzPts val="2400"/>
              <a:buChar char="○"/>
              <a:defRPr sz="2400"/>
            </a:lvl5pPr>
            <a:lvl6pPr indent="-381000" lvl="5" marL="2743200" rtl="0">
              <a:spcBef>
                <a:spcPts val="2100"/>
              </a:spcBef>
              <a:spcAft>
                <a:spcPts val="0"/>
              </a:spcAft>
              <a:buSzPts val="2400"/>
              <a:buChar char="■"/>
              <a:defRPr sz="2400"/>
            </a:lvl6pPr>
            <a:lvl7pPr indent="-381000" lvl="6" marL="3200400" rtl="0">
              <a:spcBef>
                <a:spcPts val="2100"/>
              </a:spcBef>
              <a:spcAft>
                <a:spcPts val="0"/>
              </a:spcAft>
              <a:buSzPts val="2400"/>
              <a:buChar char="●"/>
              <a:defRPr sz="2400"/>
            </a:lvl7pPr>
            <a:lvl8pPr indent="-381000" lvl="7" marL="3657600" rtl="0">
              <a:spcBef>
                <a:spcPts val="2100"/>
              </a:spcBef>
              <a:spcAft>
                <a:spcPts val="0"/>
              </a:spcAft>
              <a:buSzPts val="2400"/>
              <a:buChar char="○"/>
              <a:defRPr sz="2400"/>
            </a:lvl8pPr>
            <a:lvl9pPr indent="-381000" lvl="8" marL="4114800" rtl="0">
              <a:spcBef>
                <a:spcPts val="2100"/>
              </a:spcBef>
              <a:spcAft>
                <a:spcPts val="2100"/>
              </a:spcAft>
              <a:buSzPts val="2400"/>
              <a:buChar char="■"/>
              <a:defRPr sz="2400"/>
            </a:lvl9pPr>
          </a:lstStyle>
          <a:p/>
        </p:txBody>
      </p:sp>
      <p:sp>
        <p:nvSpPr>
          <p:cNvPr id="48" name="Google Shape;48;p6"/>
          <p:cNvSpPr/>
          <p:nvPr/>
        </p:nvSpPr>
        <p:spPr>
          <a:xfrm>
            <a:off x="0" y="5469291"/>
            <a:ext cx="290400" cy="13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7"/>
          <p:cNvSpPr txBox="1"/>
          <p:nvPr>
            <p:ph type="title"/>
          </p:nvPr>
        </p:nvSpPr>
        <p:spPr>
          <a:xfrm>
            <a:off x="415604" y="593367"/>
            <a:ext cx="113610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6900"/>
              <a:buNone/>
              <a:defRPr/>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52" name="Google Shape;52;p7"/>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3" name="Google Shape;53;p7"/>
          <p:cNvSpPr/>
          <p:nvPr/>
        </p:nvSpPr>
        <p:spPr>
          <a:xfrm>
            <a:off x="11901725" y="-31834"/>
            <a:ext cx="290400" cy="3874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p:nvPr/>
        </p:nvSpPr>
        <p:spPr>
          <a:xfrm>
            <a:off x="0" y="2895791"/>
            <a:ext cx="290400" cy="3962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 name="Shape 56"/>
        <p:cNvGrpSpPr/>
        <p:nvPr/>
      </p:nvGrpSpPr>
      <p:grpSpPr>
        <a:xfrm>
          <a:off x="0" y="0"/>
          <a:ext cx="0" cy="0"/>
          <a:chOff x="0" y="0"/>
          <a:chExt cx="0" cy="0"/>
        </a:xfrm>
      </p:grpSpPr>
      <p:sp>
        <p:nvSpPr>
          <p:cNvPr id="57" name="Google Shape;57;p8"/>
          <p:cNvSpPr/>
          <p:nvPr/>
        </p:nvSpPr>
        <p:spPr>
          <a:xfrm flipH="1">
            <a:off x="14175" y="3083500"/>
            <a:ext cx="9135000" cy="3835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txBox="1"/>
          <p:nvPr>
            <p:ph type="title"/>
          </p:nvPr>
        </p:nvSpPr>
        <p:spPr>
          <a:xfrm>
            <a:off x="1147879" y="753350"/>
            <a:ext cx="65988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6900"/>
              <a:buNone/>
              <a:defRPr/>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59" name="Google Shape;59;p8"/>
          <p:cNvSpPr txBox="1"/>
          <p:nvPr>
            <p:ph idx="1" type="body"/>
          </p:nvPr>
        </p:nvSpPr>
        <p:spPr>
          <a:xfrm>
            <a:off x="1147879" y="1865350"/>
            <a:ext cx="6598800" cy="4239300"/>
          </a:xfrm>
          <a:prstGeom prst="rect">
            <a:avLst/>
          </a:prstGeom>
        </p:spPr>
        <p:txBody>
          <a:bodyPr anchorCtr="0" anchor="t" bIns="121900" lIns="121900" spcFirstLastPara="1" rIns="121900" wrap="square" tIns="121900">
            <a:noAutofit/>
          </a:bodyPr>
          <a:lstStyle>
            <a:lvl1pPr indent="-419100" lvl="0" marL="457200">
              <a:spcBef>
                <a:spcPts val="0"/>
              </a:spcBef>
              <a:spcAft>
                <a:spcPts val="0"/>
              </a:spcAft>
              <a:buSzPts val="3000"/>
              <a:buChar char="●"/>
              <a:defRPr/>
            </a:lvl1pPr>
            <a:lvl2pPr indent="-419100" lvl="1" marL="914400">
              <a:spcBef>
                <a:spcPts val="2100"/>
              </a:spcBef>
              <a:spcAft>
                <a:spcPts val="0"/>
              </a:spcAft>
              <a:buSzPts val="3000"/>
              <a:buChar char="○"/>
              <a:defRPr/>
            </a:lvl2pPr>
            <a:lvl3pPr indent="-419100" lvl="2" marL="1371600">
              <a:spcBef>
                <a:spcPts val="2100"/>
              </a:spcBef>
              <a:spcAft>
                <a:spcPts val="0"/>
              </a:spcAft>
              <a:buSzPts val="3000"/>
              <a:buChar char="■"/>
              <a:defRPr/>
            </a:lvl3pPr>
            <a:lvl4pPr indent="-419100" lvl="3" marL="1828800">
              <a:spcBef>
                <a:spcPts val="2100"/>
              </a:spcBef>
              <a:spcAft>
                <a:spcPts val="0"/>
              </a:spcAft>
              <a:buSzPts val="3000"/>
              <a:buChar char="●"/>
              <a:defRPr/>
            </a:lvl4pPr>
            <a:lvl5pPr indent="-419100" lvl="4" marL="2286000">
              <a:spcBef>
                <a:spcPts val="2100"/>
              </a:spcBef>
              <a:spcAft>
                <a:spcPts val="0"/>
              </a:spcAft>
              <a:buSzPts val="3000"/>
              <a:buChar char="○"/>
              <a:defRPr/>
            </a:lvl5pPr>
            <a:lvl6pPr indent="-419100" lvl="5" marL="2743200">
              <a:spcBef>
                <a:spcPts val="2100"/>
              </a:spcBef>
              <a:spcAft>
                <a:spcPts val="0"/>
              </a:spcAft>
              <a:buSzPts val="3000"/>
              <a:buChar char="■"/>
              <a:defRPr/>
            </a:lvl6pPr>
            <a:lvl7pPr indent="-419100" lvl="6" marL="3200400">
              <a:spcBef>
                <a:spcPts val="2100"/>
              </a:spcBef>
              <a:spcAft>
                <a:spcPts val="0"/>
              </a:spcAft>
              <a:buSzPts val="3000"/>
              <a:buChar char="●"/>
              <a:defRPr/>
            </a:lvl7pPr>
            <a:lvl8pPr indent="-419100" lvl="7" marL="3657600">
              <a:spcBef>
                <a:spcPts val="2100"/>
              </a:spcBef>
              <a:spcAft>
                <a:spcPts val="0"/>
              </a:spcAft>
              <a:buSzPts val="3000"/>
              <a:buChar char="○"/>
              <a:defRPr/>
            </a:lvl8pPr>
            <a:lvl9pPr indent="-419100" lvl="8" marL="4114800">
              <a:spcBef>
                <a:spcPts val="2100"/>
              </a:spcBef>
              <a:spcAft>
                <a:spcPts val="2100"/>
              </a:spcAft>
              <a:buSzPts val="3000"/>
              <a:buChar char="■"/>
              <a:defRPr/>
            </a:lvl9pPr>
          </a:lstStyle>
          <a:p/>
        </p:txBody>
      </p:sp>
      <p:sp>
        <p:nvSpPr>
          <p:cNvPr id="60" name="Google Shape;60;p8"/>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p8"/>
          <p:cNvSpPr/>
          <p:nvPr/>
        </p:nvSpPr>
        <p:spPr>
          <a:xfrm>
            <a:off x="0" y="3083500"/>
            <a:ext cx="290400" cy="3835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
    <p:spTree>
      <p:nvGrpSpPr>
        <p:cNvPr id="63" name="Shape 63"/>
        <p:cNvGrpSpPr/>
        <p:nvPr/>
      </p:nvGrpSpPr>
      <p:grpSpPr>
        <a:xfrm>
          <a:off x="0" y="0"/>
          <a:ext cx="0" cy="0"/>
          <a:chOff x="0" y="0"/>
          <a:chExt cx="0" cy="0"/>
        </a:xfrm>
      </p:grpSpPr>
      <p:sp>
        <p:nvSpPr>
          <p:cNvPr id="64" name="Google Shape;64;p9"/>
          <p:cNvSpPr/>
          <p:nvPr/>
        </p:nvSpPr>
        <p:spPr>
          <a:xfrm>
            <a:off x="3042950" y="3022500"/>
            <a:ext cx="9135000" cy="3835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flipH="1">
            <a:off x="11901725" y="3022500"/>
            <a:ext cx="290400" cy="3835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9"/>
          <p:cNvSpPr txBox="1"/>
          <p:nvPr>
            <p:ph type="title"/>
          </p:nvPr>
        </p:nvSpPr>
        <p:spPr>
          <a:xfrm>
            <a:off x="571172" y="1436450"/>
            <a:ext cx="10994400" cy="1007700"/>
          </a:xfrm>
          <a:prstGeom prst="rect">
            <a:avLst/>
          </a:prstGeom>
        </p:spPr>
        <p:txBody>
          <a:bodyPr anchorCtr="0" anchor="b" bIns="121900" lIns="121900" spcFirstLastPara="1" rIns="121900" wrap="square" tIns="121900">
            <a:noAutofit/>
          </a:bodyPr>
          <a:lstStyle>
            <a:lvl1pPr lvl="0" rtl="0">
              <a:spcBef>
                <a:spcPts val="0"/>
              </a:spcBef>
              <a:spcAft>
                <a:spcPts val="0"/>
              </a:spcAft>
              <a:buSzPts val="6900"/>
              <a:buNone/>
              <a:defRPr/>
            </a:lvl1pPr>
            <a:lvl2pPr lvl="1" rtl="0" algn="r">
              <a:spcBef>
                <a:spcPts val="0"/>
              </a:spcBef>
              <a:spcAft>
                <a:spcPts val="0"/>
              </a:spcAft>
              <a:buSzPts val="6900"/>
              <a:buNone/>
              <a:defRPr/>
            </a:lvl2pPr>
            <a:lvl3pPr lvl="2" rtl="0" algn="r">
              <a:spcBef>
                <a:spcPts val="0"/>
              </a:spcBef>
              <a:spcAft>
                <a:spcPts val="0"/>
              </a:spcAft>
              <a:buSzPts val="6900"/>
              <a:buNone/>
              <a:defRPr/>
            </a:lvl3pPr>
            <a:lvl4pPr lvl="3" rtl="0" algn="r">
              <a:spcBef>
                <a:spcPts val="0"/>
              </a:spcBef>
              <a:spcAft>
                <a:spcPts val="0"/>
              </a:spcAft>
              <a:buSzPts val="6900"/>
              <a:buNone/>
              <a:defRPr/>
            </a:lvl4pPr>
            <a:lvl5pPr lvl="4" rtl="0" algn="r">
              <a:spcBef>
                <a:spcPts val="0"/>
              </a:spcBef>
              <a:spcAft>
                <a:spcPts val="0"/>
              </a:spcAft>
              <a:buSzPts val="6900"/>
              <a:buNone/>
              <a:defRPr/>
            </a:lvl5pPr>
            <a:lvl6pPr lvl="5" rtl="0" algn="r">
              <a:spcBef>
                <a:spcPts val="0"/>
              </a:spcBef>
              <a:spcAft>
                <a:spcPts val="0"/>
              </a:spcAft>
              <a:buSzPts val="6900"/>
              <a:buNone/>
              <a:defRPr/>
            </a:lvl6pPr>
            <a:lvl7pPr lvl="6" rtl="0" algn="r">
              <a:spcBef>
                <a:spcPts val="0"/>
              </a:spcBef>
              <a:spcAft>
                <a:spcPts val="0"/>
              </a:spcAft>
              <a:buSzPts val="6900"/>
              <a:buNone/>
              <a:defRPr/>
            </a:lvl7pPr>
            <a:lvl8pPr lvl="7" rtl="0" algn="r">
              <a:spcBef>
                <a:spcPts val="0"/>
              </a:spcBef>
              <a:spcAft>
                <a:spcPts val="0"/>
              </a:spcAft>
              <a:buSzPts val="6900"/>
              <a:buNone/>
              <a:defRPr/>
            </a:lvl8pPr>
            <a:lvl9pPr lvl="8" rtl="0" algn="r">
              <a:spcBef>
                <a:spcPts val="0"/>
              </a:spcBef>
              <a:spcAft>
                <a:spcPts val="0"/>
              </a:spcAft>
              <a:buSzPts val="6900"/>
              <a:buNone/>
              <a:defRPr/>
            </a:lvl9pPr>
          </a:lstStyle>
          <a:p/>
        </p:txBody>
      </p:sp>
      <p:sp>
        <p:nvSpPr>
          <p:cNvPr id="67" name="Google Shape;67;p9"/>
          <p:cNvSpPr txBox="1"/>
          <p:nvPr>
            <p:ph idx="1" type="body"/>
          </p:nvPr>
        </p:nvSpPr>
        <p:spPr>
          <a:xfrm>
            <a:off x="3463625" y="3533150"/>
            <a:ext cx="8273400" cy="2559000"/>
          </a:xfrm>
          <a:prstGeom prst="rect">
            <a:avLst/>
          </a:prstGeom>
        </p:spPr>
        <p:txBody>
          <a:bodyPr anchorCtr="0" anchor="t" bIns="121900" lIns="121900" spcFirstLastPara="1" rIns="121900" wrap="square" tIns="121900">
            <a:noAutofit/>
          </a:bodyPr>
          <a:lstStyle>
            <a:lvl1pPr indent="-419100" lvl="0" marL="457200" rtl="0">
              <a:spcBef>
                <a:spcPts val="0"/>
              </a:spcBef>
              <a:spcAft>
                <a:spcPts val="0"/>
              </a:spcAft>
              <a:buSzPts val="3000"/>
              <a:buChar char="●"/>
              <a:defRPr/>
            </a:lvl1pPr>
            <a:lvl2pPr indent="-419100" lvl="1" marL="914400" rtl="0">
              <a:spcBef>
                <a:spcPts val="2100"/>
              </a:spcBef>
              <a:spcAft>
                <a:spcPts val="0"/>
              </a:spcAft>
              <a:buSzPts val="3000"/>
              <a:buChar char="○"/>
              <a:defRPr/>
            </a:lvl2pPr>
            <a:lvl3pPr indent="-419100" lvl="2" marL="1371600" rtl="0">
              <a:spcBef>
                <a:spcPts val="2100"/>
              </a:spcBef>
              <a:spcAft>
                <a:spcPts val="0"/>
              </a:spcAft>
              <a:buSzPts val="3000"/>
              <a:buChar char="■"/>
              <a:defRPr/>
            </a:lvl3pPr>
            <a:lvl4pPr indent="-419100" lvl="3" marL="1828800" rtl="0">
              <a:spcBef>
                <a:spcPts val="2100"/>
              </a:spcBef>
              <a:spcAft>
                <a:spcPts val="0"/>
              </a:spcAft>
              <a:buSzPts val="3000"/>
              <a:buChar char="●"/>
              <a:defRPr/>
            </a:lvl4pPr>
            <a:lvl5pPr indent="-419100" lvl="4" marL="2286000" rtl="0">
              <a:spcBef>
                <a:spcPts val="2100"/>
              </a:spcBef>
              <a:spcAft>
                <a:spcPts val="0"/>
              </a:spcAft>
              <a:buSzPts val="3000"/>
              <a:buChar char="○"/>
              <a:defRPr/>
            </a:lvl5pPr>
            <a:lvl6pPr indent="-419100" lvl="5" marL="2743200" rtl="0">
              <a:spcBef>
                <a:spcPts val="2100"/>
              </a:spcBef>
              <a:spcAft>
                <a:spcPts val="0"/>
              </a:spcAft>
              <a:buSzPts val="3000"/>
              <a:buChar char="■"/>
              <a:defRPr/>
            </a:lvl6pPr>
            <a:lvl7pPr indent="-419100" lvl="6" marL="3200400" rtl="0">
              <a:spcBef>
                <a:spcPts val="2100"/>
              </a:spcBef>
              <a:spcAft>
                <a:spcPts val="0"/>
              </a:spcAft>
              <a:buSzPts val="3000"/>
              <a:buChar char="●"/>
              <a:defRPr/>
            </a:lvl7pPr>
            <a:lvl8pPr indent="-419100" lvl="7" marL="3657600" rtl="0">
              <a:spcBef>
                <a:spcPts val="2100"/>
              </a:spcBef>
              <a:spcAft>
                <a:spcPts val="0"/>
              </a:spcAft>
              <a:buSzPts val="3000"/>
              <a:buChar char="○"/>
              <a:defRPr/>
            </a:lvl8pPr>
            <a:lvl9pPr indent="-419100" lvl="8" marL="4114800" rtl="0">
              <a:spcBef>
                <a:spcPts val="2100"/>
              </a:spcBef>
              <a:spcAft>
                <a:spcPts val="2100"/>
              </a:spcAft>
              <a:buSzPts val="3000"/>
              <a:buChar char="■"/>
              <a:defRPr/>
            </a:lvl9pPr>
          </a:lstStyle>
          <a:p/>
        </p:txBody>
      </p:sp>
      <p:sp>
        <p:nvSpPr>
          <p:cNvPr id="68" name="Google Shape;68;p9"/>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9" name="Google Shape;69;p9"/>
          <p:cNvSpPr/>
          <p:nvPr/>
        </p:nvSpPr>
        <p:spPr>
          <a:xfrm>
            <a:off x="0" y="0"/>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sp>
        <p:nvSpPr>
          <p:cNvPr id="71" name="Google Shape;71;p10"/>
          <p:cNvSpPr/>
          <p:nvPr/>
        </p:nvSpPr>
        <p:spPr>
          <a:xfrm flipH="1">
            <a:off x="9700" y="964725"/>
            <a:ext cx="6225300" cy="589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0"/>
          <p:cNvSpPr/>
          <p:nvPr/>
        </p:nvSpPr>
        <p:spPr>
          <a:xfrm flipH="1">
            <a:off x="0" y="423365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0"/>
          <p:cNvSpPr/>
          <p:nvPr/>
        </p:nvSpPr>
        <p:spPr>
          <a:xfrm flipH="1">
            <a:off x="11911650" y="0"/>
            <a:ext cx="290400" cy="262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
          <p:cNvSpPr txBox="1"/>
          <p:nvPr>
            <p:ph type="title"/>
          </p:nvPr>
        </p:nvSpPr>
        <p:spPr>
          <a:xfrm>
            <a:off x="2356173" y="508675"/>
            <a:ext cx="8490600" cy="5454300"/>
          </a:xfrm>
          <a:prstGeom prst="rect">
            <a:avLst/>
          </a:prstGeom>
        </p:spPr>
        <p:txBody>
          <a:bodyPr anchorCtr="0" anchor="ctr" bIns="121900" lIns="121900" spcFirstLastPara="1" rIns="121900" wrap="square" tIns="121900">
            <a:noAutofit/>
          </a:bodyPr>
          <a:lstStyle>
            <a:lvl1pPr indent="0" lvl="0" marL="0" marR="0" rtl="0" algn="l">
              <a:lnSpc>
                <a:spcPct val="70000"/>
              </a:lnSpc>
              <a:spcBef>
                <a:spcPts val="0"/>
              </a:spcBef>
              <a:spcAft>
                <a:spcPts val="0"/>
              </a:spcAft>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p:txBody>
      </p:sp>
      <p:sp>
        <p:nvSpPr>
          <p:cNvPr id="75" name="Google Shape;75;p10"/>
          <p:cNvSpPr txBox="1"/>
          <p:nvPr>
            <p:ph idx="12" type="sldNum"/>
          </p:nvPr>
        </p:nvSpPr>
        <p:spPr>
          <a:xfrm>
            <a:off x="11296726"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76" name="Google Shape;76;p10"/>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4" y="593367"/>
            <a:ext cx="11361000" cy="763500"/>
          </a:xfrm>
          <a:prstGeom prst="rect">
            <a:avLst/>
          </a:prstGeom>
          <a:noFill/>
          <a:ln>
            <a:noFill/>
          </a:ln>
        </p:spPr>
        <p:txBody>
          <a:bodyPr anchorCtr="0" anchor="t" bIns="121900" lIns="121900" spcFirstLastPara="1" rIns="121900" wrap="square" tIns="121900">
            <a:noAutofit/>
          </a:bodyPr>
          <a:lstStyle>
            <a:lvl1pPr lvl="0">
              <a:lnSpc>
                <a:spcPct val="70000"/>
              </a:lnSpc>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1pPr>
            <a:lvl2pPr lvl="1">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2pPr>
            <a:lvl3pPr lvl="2">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3pPr>
            <a:lvl4pPr lvl="3">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4pPr>
            <a:lvl5pPr lvl="4">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5pPr>
            <a:lvl6pPr lvl="5">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6pPr>
            <a:lvl7pPr lvl="6">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7pPr>
            <a:lvl8pPr lvl="7">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8pPr>
            <a:lvl9pPr lvl="8">
              <a:spcBef>
                <a:spcPts val="0"/>
              </a:spcBef>
              <a:spcAft>
                <a:spcPts val="0"/>
              </a:spcAft>
              <a:buClr>
                <a:schemeClr val="dk1"/>
              </a:buClr>
              <a:buSzPts val="6900"/>
              <a:buFont typeface="PT Sans Narrow"/>
              <a:buNone/>
              <a:defRPr b="1" sz="6900">
                <a:solidFill>
                  <a:schemeClr val="dk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415604" y="1536633"/>
            <a:ext cx="11361000" cy="4555200"/>
          </a:xfrm>
          <a:prstGeom prst="rect">
            <a:avLst/>
          </a:prstGeom>
          <a:noFill/>
          <a:ln>
            <a:noFill/>
          </a:ln>
        </p:spPr>
        <p:txBody>
          <a:bodyPr anchorCtr="0" anchor="t" bIns="121900" lIns="121900" spcFirstLastPara="1" rIns="121900" wrap="square" tIns="121900">
            <a:noAutofit/>
          </a:bodyPr>
          <a:lstStyle>
            <a:lvl1pPr indent="-419100" lvl="0" marL="457200">
              <a:lnSpc>
                <a:spcPct val="115000"/>
              </a:lnSpc>
              <a:spcBef>
                <a:spcPts val="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1pPr>
            <a:lvl2pPr indent="-419100" lvl="1" marL="9144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2pPr>
            <a:lvl3pPr indent="-419100" lvl="2" marL="13716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3pPr>
            <a:lvl4pPr indent="-419100" lvl="3" marL="18288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4pPr>
            <a:lvl5pPr indent="-419100" lvl="4" marL="22860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5pPr>
            <a:lvl6pPr indent="-419100" lvl="5" marL="27432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6pPr>
            <a:lvl7pPr indent="-419100" lvl="6" marL="32004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7pPr>
            <a:lvl8pPr indent="-419100" lvl="7" marL="3657600">
              <a:lnSpc>
                <a:spcPct val="115000"/>
              </a:lnSpc>
              <a:spcBef>
                <a:spcPts val="2100"/>
              </a:spcBef>
              <a:spcAft>
                <a:spcPts val="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8pPr>
            <a:lvl9pPr indent="-419100" lvl="8" marL="4114800">
              <a:lnSpc>
                <a:spcPct val="115000"/>
              </a:lnSpc>
              <a:spcBef>
                <a:spcPts val="2100"/>
              </a:spcBef>
              <a:spcAft>
                <a:spcPts val="2100"/>
              </a:spcAft>
              <a:buClr>
                <a:schemeClr val="dk2"/>
              </a:buClr>
              <a:buSzPts val="3000"/>
              <a:buFont typeface="PT Sans Narrow"/>
              <a:buChar char="■"/>
              <a:defRPr sz="3000">
                <a:solidFill>
                  <a:schemeClr val="dk2"/>
                </a:solidFill>
                <a:latin typeface="PT Sans Narrow"/>
                <a:ea typeface="PT Sans Narrow"/>
                <a:cs typeface="PT Sans Narrow"/>
                <a:sym typeface="PT Sans Narrow"/>
              </a:defRPr>
            </a:lvl9pPr>
          </a:lstStyle>
          <a:p/>
        </p:txBody>
      </p:sp>
      <p:sp>
        <p:nvSpPr>
          <p:cNvPr id="8" name="Google Shape;8;p1"/>
          <p:cNvSpPr txBox="1"/>
          <p:nvPr>
            <p:ph idx="12" type="sldNum"/>
          </p:nvPr>
        </p:nvSpPr>
        <p:spPr>
          <a:xfrm>
            <a:off x="11296726"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8.jp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http://www.youtube.com/watch?v=5zlcWdTs2-s"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gif"/><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8.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5.jpg"/><Relationship Id="rId4" Type="http://schemas.openxmlformats.org/officeDocument/2006/relationships/image" Target="../media/image30.jpg"/><Relationship Id="rId5"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2.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8.jpg"/><Relationship Id="rId4" Type="http://schemas.openxmlformats.org/officeDocument/2006/relationships/image" Target="../media/image43.jpg"/><Relationship Id="rId5" Type="http://schemas.openxmlformats.org/officeDocument/2006/relationships/image" Target="../media/image36.jpg"/><Relationship Id="rId6"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9.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hyperlink" Target="https://chandra.harvard.edu/photo/openFITS/xray_data.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7.jpg"/><Relationship Id="rId5"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type="ctrTitle"/>
          </p:nvPr>
        </p:nvSpPr>
        <p:spPr>
          <a:xfrm>
            <a:off x="2928125" y="1238150"/>
            <a:ext cx="6443400" cy="4216200"/>
          </a:xfrm>
          <a:prstGeom prst="rect">
            <a:avLst/>
          </a:prstGeom>
        </p:spPr>
        <p:txBody>
          <a:bodyPr anchorCtr="0" anchor="ctr" bIns="121900" lIns="121900" spcFirstLastPara="1" rIns="121900" wrap="square" tIns="121900">
            <a:noAutofit/>
          </a:bodyPr>
          <a:lstStyle/>
          <a:p>
            <a:pPr indent="0" lvl="0" marL="0" rtl="0" algn="l">
              <a:lnSpc>
                <a:spcPct val="70000"/>
              </a:lnSpc>
              <a:spcBef>
                <a:spcPts val="0"/>
              </a:spcBef>
              <a:spcAft>
                <a:spcPts val="0"/>
              </a:spcAft>
              <a:buNone/>
            </a:pPr>
            <a:r>
              <a:rPr lang="en-GB" sz="3000"/>
              <a:t>I</a:t>
            </a:r>
            <a:r>
              <a:rPr lang="en-GB" sz="3000"/>
              <a:t>NTRODUCTION TO</a:t>
            </a:r>
            <a:r>
              <a:rPr lang="en-GB"/>
              <a:t> </a:t>
            </a:r>
            <a:endParaRPr/>
          </a:p>
          <a:p>
            <a:pPr indent="0" lvl="0" marL="0" rtl="0" algn="l">
              <a:lnSpc>
                <a:spcPct val="70000"/>
              </a:lnSpc>
              <a:spcBef>
                <a:spcPts val="0"/>
              </a:spcBef>
              <a:spcAft>
                <a:spcPts val="0"/>
              </a:spcAft>
              <a:buNone/>
            </a:pPr>
            <a:r>
              <a:t/>
            </a:r>
            <a:endParaRPr sz="2000"/>
          </a:p>
          <a:p>
            <a:pPr indent="0" lvl="0" marL="0" rtl="0" algn="l">
              <a:lnSpc>
                <a:spcPct val="70000"/>
              </a:lnSpc>
              <a:spcBef>
                <a:spcPts val="0"/>
              </a:spcBef>
              <a:spcAft>
                <a:spcPts val="0"/>
              </a:spcAft>
              <a:buNone/>
            </a:pPr>
            <a:r>
              <a:rPr lang="en-GB"/>
              <a:t>The Astronomy Module</a:t>
            </a:r>
            <a:endParaRPr/>
          </a:p>
          <a:p>
            <a:pPr indent="0" lvl="0" marL="0" rtl="0" algn="l">
              <a:lnSpc>
                <a:spcPct val="70000"/>
              </a:lnSpc>
              <a:spcBef>
                <a:spcPts val="0"/>
              </a:spcBef>
              <a:spcAft>
                <a:spcPts val="0"/>
              </a:spcAft>
              <a:buNone/>
            </a:pPr>
            <a:r>
              <a:t/>
            </a:r>
            <a:endParaRPr sz="5000"/>
          </a:p>
          <a:p>
            <a:pPr indent="0" lvl="0" marL="0" rtl="0" algn="l">
              <a:lnSpc>
                <a:spcPct val="70000"/>
              </a:lnSpc>
              <a:spcBef>
                <a:spcPts val="0"/>
              </a:spcBef>
              <a:spcAft>
                <a:spcPts val="0"/>
              </a:spcAft>
              <a:buNone/>
            </a:pPr>
            <a:r>
              <a:rPr lang="en-GB" sz="4000">
                <a:solidFill>
                  <a:schemeClr val="accent3"/>
                </a:solidFill>
              </a:rPr>
              <a:t>Lodha Genius Program 2023</a:t>
            </a:r>
            <a:endParaRPr sz="4000">
              <a:solidFill>
                <a:schemeClr val="accent3"/>
              </a:solidFill>
            </a:endParaRPr>
          </a:p>
          <a:p>
            <a:pPr indent="0" lvl="0" marL="0" rtl="0" algn="l">
              <a:lnSpc>
                <a:spcPct val="70000"/>
              </a:lnSpc>
              <a:spcBef>
                <a:spcPts val="0"/>
              </a:spcBef>
              <a:spcAft>
                <a:spcPts val="0"/>
              </a:spcAft>
              <a:buNone/>
            </a:pPr>
            <a:r>
              <a:rPr lang="en-GB" sz="3500"/>
              <a:t>Ashoka University</a:t>
            </a:r>
            <a:endParaRPr sz="3500"/>
          </a:p>
        </p:txBody>
      </p:sp>
      <p:pic>
        <p:nvPicPr>
          <p:cNvPr id="128" name="Google Shape;128;p17"/>
          <p:cNvPicPr preferRelativeResize="0"/>
          <p:nvPr/>
        </p:nvPicPr>
        <p:blipFill>
          <a:blip r:embed="rId3">
            <a:alphaModFix/>
          </a:blip>
          <a:stretch>
            <a:fillRect/>
          </a:stretch>
        </p:blipFill>
        <p:spPr>
          <a:xfrm>
            <a:off x="7436263" y="0"/>
            <a:ext cx="2031249" cy="1847751"/>
          </a:xfrm>
          <a:prstGeom prst="rect">
            <a:avLst/>
          </a:prstGeom>
          <a:noFill/>
          <a:ln>
            <a:noFill/>
          </a:ln>
        </p:spPr>
      </p:pic>
      <p:pic>
        <p:nvPicPr>
          <p:cNvPr id="129" name="Google Shape;129;p17"/>
          <p:cNvPicPr preferRelativeResize="0"/>
          <p:nvPr/>
        </p:nvPicPr>
        <p:blipFill>
          <a:blip r:embed="rId4">
            <a:alphaModFix/>
          </a:blip>
          <a:stretch>
            <a:fillRect/>
          </a:stretch>
        </p:blipFill>
        <p:spPr>
          <a:xfrm>
            <a:off x="9535375" y="0"/>
            <a:ext cx="2656750" cy="2490825"/>
          </a:xfrm>
          <a:prstGeom prst="rect">
            <a:avLst/>
          </a:prstGeom>
          <a:noFill/>
          <a:ln>
            <a:noFill/>
          </a:ln>
        </p:spPr>
      </p:pic>
      <p:pic>
        <p:nvPicPr>
          <p:cNvPr id="130" name="Google Shape;130;p17"/>
          <p:cNvPicPr preferRelativeResize="0"/>
          <p:nvPr/>
        </p:nvPicPr>
        <p:blipFill>
          <a:blip r:embed="rId5">
            <a:alphaModFix/>
          </a:blip>
          <a:stretch>
            <a:fillRect/>
          </a:stretch>
        </p:blipFill>
        <p:spPr>
          <a:xfrm>
            <a:off x="5631425" y="0"/>
            <a:ext cx="1736976" cy="1228950"/>
          </a:xfrm>
          <a:prstGeom prst="rect">
            <a:avLst/>
          </a:prstGeom>
          <a:noFill/>
          <a:ln>
            <a:noFill/>
          </a:ln>
        </p:spPr>
      </p:pic>
      <p:sp>
        <p:nvSpPr>
          <p:cNvPr id="131" name="Google Shape;131;p17"/>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p:nvPr/>
        </p:nvSpPr>
        <p:spPr>
          <a:xfrm rot="5400000">
            <a:off x="1818700" y="-1498425"/>
            <a:ext cx="650100" cy="36765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txBox="1"/>
          <p:nvPr/>
        </p:nvSpPr>
        <p:spPr>
          <a:xfrm>
            <a:off x="536400" y="-1042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chemeClr val="lt1"/>
                </a:solidFill>
                <a:latin typeface="PT Sans Narrow"/>
                <a:ea typeface="PT Sans Narrow"/>
                <a:cs typeface="PT Sans Narrow"/>
                <a:sym typeface="PT Sans Narrow"/>
              </a:rPr>
              <a:t>Astrophysics for Fun</a:t>
            </a:r>
            <a:endParaRPr b="1" sz="3000">
              <a:solidFill>
                <a:schemeClr val="lt1"/>
              </a:solidFill>
              <a:latin typeface="PT Sans Narrow"/>
              <a:ea typeface="PT Sans Narrow"/>
              <a:cs typeface="PT Sans Narrow"/>
              <a:sym typeface="PT Sans Narrow"/>
            </a:endParaRPr>
          </a:p>
        </p:txBody>
      </p:sp>
      <p:sp>
        <p:nvSpPr>
          <p:cNvPr id="134" name="Google Shape;134;p17"/>
          <p:cNvSpPr txBox="1"/>
          <p:nvPr/>
        </p:nvSpPr>
        <p:spPr>
          <a:xfrm>
            <a:off x="245400" y="5970975"/>
            <a:ext cx="38868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PT Sans Narrow"/>
                <a:ea typeface="PT Sans Narrow"/>
                <a:cs typeface="PT Sans Narrow"/>
                <a:sym typeface="PT Sans Narrow"/>
              </a:rPr>
              <a:t>Sushan Konar &amp; Sourav Mitra</a:t>
            </a:r>
            <a:endParaRPr b="1" sz="2000">
              <a:latin typeface="PT Sans Narrow"/>
              <a:ea typeface="PT Sans Narrow"/>
              <a:cs typeface="PT Sans Narrow"/>
              <a:sym typeface="PT Sans Narrow"/>
            </a:endParaRPr>
          </a:p>
          <a:p>
            <a:pPr indent="0" lvl="0" marL="0" rtl="0" algn="l">
              <a:spcBef>
                <a:spcPts val="0"/>
              </a:spcBef>
              <a:spcAft>
                <a:spcPts val="0"/>
              </a:spcAft>
              <a:buNone/>
            </a:pPr>
            <a:r>
              <a:rPr lang="en-GB" sz="1600">
                <a:latin typeface="PT Sans Narrow"/>
                <a:ea typeface="PT Sans Narrow"/>
                <a:cs typeface="PT Sans Narrow"/>
                <a:sym typeface="PT Sans Narrow"/>
              </a:rPr>
              <a:t>Science Project Faculties</a:t>
            </a:r>
            <a:endParaRPr sz="1600">
              <a:latin typeface="PT Sans Narrow"/>
              <a:ea typeface="PT Sans Narrow"/>
              <a:cs typeface="PT Sans Narrow"/>
              <a:sym typeface="PT Sans Narrow"/>
            </a:endParaRPr>
          </a:p>
        </p:txBody>
      </p:sp>
      <p:sp>
        <p:nvSpPr>
          <p:cNvPr id="135" name="Google Shape;135;p17"/>
          <p:cNvSpPr txBox="1"/>
          <p:nvPr/>
        </p:nvSpPr>
        <p:spPr>
          <a:xfrm>
            <a:off x="7789200" y="5970975"/>
            <a:ext cx="3886800" cy="683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2000">
                <a:latin typeface="PT Sans Narrow"/>
                <a:ea typeface="PT Sans Narrow"/>
                <a:cs typeface="PT Sans Narrow"/>
                <a:sym typeface="PT Sans Narrow"/>
              </a:rPr>
              <a:t>Anantharaman S V &amp; Umang Kumar</a:t>
            </a:r>
            <a:endParaRPr b="1" sz="2000">
              <a:latin typeface="PT Sans Narrow"/>
              <a:ea typeface="PT Sans Narrow"/>
              <a:cs typeface="PT Sans Narrow"/>
              <a:sym typeface="PT Sans Narrow"/>
            </a:endParaRPr>
          </a:p>
          <a:p>
            <a:pPr indent="0" lvl="0" marL="0" rtl="0" algn="r">
              <a:spcBef>
                <a:spcPts val="0"/>
              </a:spcBef>
              <a:spcAft>
                <a:spcPts val="0"/>
              </a:spcAft>
              <a:buNone/>
            </a:pPr>
            <a:r>
              <a:rPr lang="en-GB" sz="1600">
                <a:latin typeface="PT Sans Narrow"/>
                <a:ea typeface="PT Sans Narrow"/>
                <a:cs typeface="PT Sans Narrow"/>
                <a:sym typeface="PT Sans Narrow"/>
              </a:rPr>
              <a:t>Teaching Fellows</a:t>
            </a:r>
            <a:endParaRPr sz="1600">
              <a:latin typeface="PT Sans Narrow"/>
              <a:ea typeface="PT Sans Narrow"/>
              <a:cs typeface="PT Sans Narrow"/>
              <a:sym typeface="PT Sans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type="title"/>
          </p:nvPr>
        </p:nvSpPr>
        <p:spPr>
          <a:xfrm>
            <a:off x="4379725" y="344900"/>
            <a:ext cx="7209900" cy="7104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GB" sz="4500"/>
              <a:t>ASTRONOMICAL SCALES</a:t>
            </a:r>
            <a:endParaRPr sz="4500"/>
          </a:p>
        </p:txBody>
      </p:sp>
      <p:sp>
        <p:nvSpPr>
          <p:cNvPr id="225" name="Google Shape;225;p26"/>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txBox="1"/>
          <p:nvPr>
            <p:ph idx="1" type="body"/>
          </p:nvPr>
        </p:nvSpPr>
        <p:spPr>
          <a:xfrm>
            <a:off x="361950" y="1373425"/>
            <a:ext cx="8790000" cy="5285100"/>
          </a:xfrm>
          <a:prstGeom prst="rect">
            <a:avLst/>
          </a:prstGeom>
          <a:noFill/>
        </p:spPr>
        <p:txBody>
          <a:bodyPr anchorCtr="0" anchor="t" bIns="121900" lIns="121900" spcFirstLastPara="1" rIns="121900" wrap="square" tIns="121900">
            <a:noAutofit/>
          </a:bodyPr>
          <a:lstStyle/>
          <a:p>
            <a:pPr indent="-381000" lvl="0" marL="457200" rtl="0" algn="l">
              <a:spcBef>
                <a:spcPts val="0"/>
              </a:spcBef>
              <a:spcAft>
                <a:spcPts val="0"/>
              </a:spcAft>
              <a:buSzPts val="2400"/>
              <a:buChar char="❏"/>
            </a:pPr>
            <a:r>
              <a:rPr b="1" lang="en-GB" sz="3500"/>
              <a:t>Astronomical Distances</a:t>
            </a:r>
            <a:r>
              <a:rPr lang="en-GB"/>
              <a:t> </a:t>
            </a:r>
            <a:endParaRPr/>
          </a:p>
          <a:p>
            <a:pPr indent="0" lvl="0" marL="0" rtl="0" algn="l">
              <a:spcBef>
                <a:spcPts val="2100"/>
              </a:spcBef>
              <a:spcAft>
                <a:spcPts val="0"/>
              </a:spcAft>
              <a:buNone/>
            </a:pPr>
            <a:r>
              <a:rPr b="1" lang="en-GB" sz="2500">
                <a:solidFill>
                  <a:schemeClr val="dk1"/>
                </a:solidFill>
              </a:rPr>
              <a:t>Units of distance measurement</a:t>
            </a:r>
            <a:br>
              <a:rPr b="1" lang="en-GB" sz="2000">
                <a:solidFill>
                  <a:schemeClr val="dk1"/>
                </a:solidFill>
              </a:rPr>
            </a:br>
            <a:r>
              <a:rPr b="1" lang="en-GB" sz="2000">
                <a:solidFill>
                  <a:schemeClr val="dk1"/>
                </a:solidFill>
              </a:rPr>
              <a:t>	1 Astronomical Unit (AU) — </a:t>
            </a:r>
            <a:r>
              <a:rPr lang="en-GB" sz="2000">
                <a:solidFill>
                  <a:schemeClr val="dk1"/>
                </a:solidFill>
              </a:rPr>
              <a:t>mean distance between the Sun and earth</a:t>
            </a:r>
            <a:br>
              <a:rPr lang="en-GB" sz="2000">
                <a:solidFill>
                  <a:schemeClr val="dk1"/>
                </a:solidFill>
              </a:rPr>
            </a:br>
            <a:r>
              <a:rPr lang="en-GB" sz="2000">
                <a:solidFill>
                  <a:schemeClr val="dk1"/>
                </a:solidFill>
              </a:rPr>
              <a:t>		1 AU = 1.5×10</a:t>
            </a:r>
            <a:r>
              <a:rPr baseline="30000" lang="en-GB" sz="2000">
                <a:solidFill>
                  <a:schemeClr val="dk1"/>
                </a:solidFill>
              </a:rPr>
              <a:t>11 </a:t>
            </a:r>
            <a:r>
              <a:rPr lang="en-GB" sz="2000">
                <a:solidFill>
                  <a:schemeClr val="dk1"/>
                </a:solidFill>
              </a:rPr>
              <a:t>m</a:t>
            </a:r>
            <a:br>
              <a:rPr b="1" lang="en-GB" sz="2000">
                <a:solidFill>
                  <a:schemeClr val="dk1"/>
                </a:solidFill>
              </a:rPr>
            </a:br>
            <a:r>
              <a:rPr b="1" lang="en-GB" sz="2000">
                <a:solidFill>
                  <a:schemeClr val="dk1"/>
                </a:solidFill>
              </a:rPr>
              <a:t>	1 Light Year (ly) — </a:t>
            </a:r>
            <a:r>
              <a:rPr lang="en-GB" sz="2000">
                <a:solidFill>
                  <a:schemeClr val="dk1"/>
                </a:solidFill>
              </a:rPr>
              <a:t>distance travelled by light in one year</a:t>
            </a:r>
            <a:br>
              <a:rPr lang="en-GB" sz="2000">
                <a:solidFill>
                  <a:schemeClr val="dk1"/>
                </a:solidFill>
              </a:rPr>
            </a:br>
            <a:r>
              <a:rPr lang="en-GB" sz="2000">
                <a:solidFill>
                  <a:schemeClr val="dk1"/>
                </a:solidFill>
              </a:rPr>
              <a:t>		1 ly = 9.46×10</a:t>
            </a:r>
            <a:r>
              <a:rPr baseline="30000" lang="en-GB" sz="2000">
                <a:solidFill>
                  <a:schemeClr val="dk1"/>
                </a:solidFill>
              </a:rPr>
              <a:t>15 </a:t>
            </a:r>
            <a:r>
              <a:rPr lang="en-GB" sz="2000">
                <a:solidFill>
                  <a:schemeClr val="dk1"/>
                </a:solidFill>
              </a:rPr>
              <a:t>m = 6.3×10</a:t>
            </a:r>
            <a:r>
              <a:rPr baseline="30000" lang="en-GB" sz="2000">
                <a:solidFill>
                  <a:schemeClr val="dk1"/>
                </a:solidFill>
              </a:rPr>
              <a:t>4 </a:t>
            </a:r>
            <a:r>
              <a:rPr lang="en-GB" sz="2000">
                <a:solidFill>
                  <a:schemeClr val="dk1"/>
                </a:solidFill>
              </a:rPr>
              <a:t>AU</a:t>
            </a:r>
            <a:br>
              <a:rPr lang="en-GB" sz="2000">
                <a:solidFill>
                  <a:schemeClr val="dk1"/>
                </a:solidFill>
              </a:rPr>
            </a:br>
            <a:r>
              <a:rPr lang="en-GB" sz="2000">
                <a:solidFill>
                  <a:schemeClr val="dk1"/>
                </a:solidFill>
              </a:rPr>
              <a:t>	</a:t>
            </a:r>
            <a:r>
              <a:rPr b="1" lang="en-GB" sz="2000">
                <a:solidFill>
                  <a:schemeClr val="dk1"/>
                </a:solidFill>
              </a:rPr>
              <a:t>1 Parsec (pc) — </a:t>
            </a:r>
            <a:r>
              <a:rPr lang="en-GB" sz="2000">
                <a:solidFill>
                  <a:schemeClr val="dk1"/>
                </a:solidFill>
              </a:rPr>
              <a:t>distance at which the radius of Earth’s orbit subtends an angle of 1′′</a:t>
            </a:r>
            <a:br>
              <a:rPr lang="en-GB" sz="2000">
                <a:solidFill>
                  <a:schemeClr val="dk1"/>
                </a:solidFill>
              </a:rPr>
            </a:br>
            <a:r>
              <a:rPr lang="en-GB" sz="2000">
                <a:solidFill>
                  <a:schemeClr val="dk1"/>
                </a:solidFill>
              </a:rPr>
              <a:t>		1 pc = 3.26 ly = 2×10</a:t>
            </a:r>
            <a:r>
              <a:rPr baseline="30000" lang="en-GB" sz="2000">
                <a:solidFill>
                  <a:schemeClr val="dk1"/>
                </a:solidFill>
              </a:rPr>
              <a:t>5 </a:t>
            </a:r>
            <a:r>
              <a:rPr lang="en-GB" sz="2000">
                <a:solidFill>
                  <a:schemeClr val="dk1"/>
                </a:solidFill>
              </a:rPr>
              <a:t>AU = 3×10</a:t>
            </a:r>
            <a:r>
              <a:rPr baseline="30000" lang="en-GB" sz="2000">
                <a:solidFill>
                  <a:schemeClr val="dk1"/>
                </a:solidFill>
              </a:rPr>
              <a:t>16 </a:t>
            </a:r>
            <a:r>
              <a:rPr lang="en-GB" sz="2000">
                <a:solidFill>
                  <a:schemeClr val="dk1"/>
                </a:solidFill>
              </a:rPr>
              <a:t>m</a:t>
            </a:r>
            <a:endParaRPr sz="2000">
              <a:solidFill>
                <a:schemeClr val="dk1"/>
              </a:solidFill>
            </a:endParaRPr>
          </a:p>
          <a:p>
            <a:pPr indent="0" lvl="0" marL="0" rtl="0" algn="l">
              <a:spcBef>
                <a:spcPts val="2100"/>
              </a:spcBef>
              <a:spcAft>
                <a:spcPts val="0"/>
              </a:spcAft>
              <a:buNone/>
            </a:pPr>
            <a:r>
              <a:t/>
            </a:r>
            <a:endParaRPr sz="2000">
              <a:solidFill>
                <a:schemeClr val="dk1"/>
              </a:solidFill>
            </a:endParaRPr>
          </a:p>
          <a:p>
            <a:pPr indent="0" lvl="0" marL="0" rtl="0" algn="l">
              <a:spcBef>
                <a:spcPts val="2100"/>
              </a:spcBef>
              <a:spcAft>
                <a:spcPts val="2100"/>
              </a:spcAft>
              <a:buClr>
                <a:schemeClr val="dk1"/>
              </a:buClr>
              <a:buSzPts val="1100"/>
              <a:buFont typeface="Arial"/>
              <a:buNone/>
            </a:pPr>
            <a:r>
              <a:rPr b="1" lang="en-GB" sz="1700">
                <a:solidFill>
                  <a:schemeClr val="dk1"/>
                </a:solidFill>
              </a:rPr>
              <a:t> 	Note: 1</a:t>
            </a:r>
            <a:r>
              <a:rPr b="1" baseline="30000" lang="en-GB" sz="2500">
                <a:solidFill>
                  <a:schemeClr val="dk1"/>
                </a:solidFill>
              </a:rPr>
              <a:t>∘</a:t>
            </a:r>
            <a:r>
              <a:rPr b="1" lang="en-GB" sz="1700">
                <a:solidFill>
                  <a:schemeClr val="dk1"/>
                </a:solidFill>
              </a:rPr>
              <a:t> = 60</a:t>
            </a:r>
            <a:r>
              <a:rPr b="1" lang="en-GB" sz="2200">
                <a:solidFill>
                  <a:schemeClr val="dk1"/>
                </a:solidFill>
              </a:rPr>
              <a:t>′ </a:t>
            </a:r>
            <a:r>
              <a:rPr b="1" lang="en-GB" sz="1700">
                <a:solidFill>
                  <a:schemeClr val="dk1"/>
                </a:solidFill>
              </a:rPr>
              <a:t>and 1</a:t>
            </a:r>
            <a:r>
              <a:rPr b="1" lang="en-GB" sz="2200">
                <a:solidFill>
                  <a:schemeClr val="dk1"/>
                </a:solidFill>
              </a:rPr>
              <a:t>′ </a:t>
            </a:r>
            <a:r>
              <a:rPr b="1" lang="en-GB" sz="1700">
                <a:solidFill>
                  <a:schemeClr val="dk1"/>
                </a:solidFill>
              </a:rPr>
              <a:t>= 60</a:t>
            </a:r>
            <a:r>
              <a:rPr b="1" lang="en-GB" sz="2200">
                <a:solidFill>
                  <a:schemeClr val="dk1"/>
                </a:solidFill>
              </a:rPr>
              <a:t>′′</a:t>
            </a:r>
            <a:r>
              <a:rPr b="1" lang="en-GB" sz="1700">
                <a:solidFill>
                  <a:schemeClr val="dk1"/>
                </a:solidFill>
              </a:rPr>
              <a:t>, thus 1</a:t>
            </a:r>
            <a:r>
              <a:rPr b="1" lang="en-GB" sz="2200">
                <a:solidFill>
                  <a:schemeClr val="dk1"/>
                </a:solidFill>
              </a:rPr>
              <a:t>′′</a:t>
            </a:r>
            <a:r>
              <a:rPr b="1" lang="en-GB" sz="1700">
                <a:solidFill>
                  <a:schemeClr val="dk1"/>
                </a:solidFill>
              </a:rPr>
              <a:t> = 1/3600 degree</a:t>
            </a:r>
            <a:endParaRPr b="1" sz="2100"/>
          </a:p>
        </p:txBody>
      </p:sp>
      <p:pic>
        <p:nvPicPr>
          <p:cNvPr id="227" name="Google Shape;227;p26"/>
          <p:cNvPicPr preferRelativeResize="0"/>
          <p:nvPr/>
        </p:nvPicPr>
        <p:blipFill>
          <a:blip r:embed="rId3">
            <a:alphaModFix/>
          </a:blip>
          <a:stretch>
            <a:fillRect/>
          </a:stretch>
        </p:blipFill>
        <p:spPr>
          <a:xfrm>
            <a:off x="5999100" y="4706225"/>
            <a:ext cx="6095999" cy="1876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4379725" y="344900"/>
            <a:ext cx="7209900" cy="7104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GB" sz="4500"/>
              <a:t>ASTRONOMICAL SCALES</a:t>
            </a:r>
            <a:endParaRPr sz="4500"/>
          </a:p>
        </p:txBody>
      </p:sp>
      <p:sp>
        <p:nvSpPr>
          <p:cNvPr id="233" name="Google Shape;233;p27"/>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txBox="1"/>
          <p:nvPr>
            <p:ph idx="1" type="body"/>
          </p:nvPr>
        </p:nvSpPr>
        <p:spPr>
          <a:xfrm>
            <a:off x="361950" y="1373425"/>
            <a:ext cx="7556400" cy="5285100"/>
          </a:xfrm>
          <a:prstGeom prst="rect">
            <a:avLst/>
          </a:prstGeom>
          <a:noFill/>
        </p:spPr>
        <p:txBody>
          <a:bodyPr anchorCtr="0" anchor="t" bIns="121900" lIns="121900" spcFirstLastPara="1" rIns="121900" wrap="square" tIns="121900">
            <a:noAutofit/>
          </a:bodyPr>
          <a:lstStyle/>
          <a:p>
            <a:pPr indent="-381000" lvl="0" marL="457200" rtl="0" algn="l">
              <a:spcBef>
                <a:spcPts val="0"/>
              </a:spcBef>
              <a:spcAft>
                <a:spcPts val="0"/>
              </a:spcAft>
              <a:buSzPts val="2400"/>
              <a:buChar char="❏"/>
            </a:pPr>
            <a:r>
              <a:rPr b="1" lang="en-GB" sz="3500"/>
              <a:t>Dimensions of </a:t>
            </a:r>
            <a:r>
              <a:rPr b="1" lang="en-GB" sz="3500"/>
              <a:t>Astronomical Objects</a:t>
            </a:r>
            <a:r>
              <a:rPr lang="en-GB"/>
              <a:t> </a:t>
            </a:r>
            <a:endParaRPr/>
          </a:p>
          <a:p>
            <a:pPr indent="0" lvl="0" marL="0" rtl="0" algn="l">
              <a:spcBef>
                <a:spcPts val="2100"/>
              </a:spcBef>
              <a:spcAft>
                <a:spcPts val="0"/>
              </a:spcAft>
              <a:buNone/>
            </a:pPr>
            <a:r>
              <a:rPr b="1" lang="en-GB" sz="2500">
                <a:solidFill>
                  <a:schemeClr val="dk1"/>
                </a:solidFill>
              </a:rPr>
              <a:t>Unit of size measurement</a:t>
            </a:r>
            <a:br>
              <a:rPr b="1" lang="en-GB" sz="2000">
                <a:solidFill>
                  <a:schemeClr val="dk1"/>
                </a:solidFill>
              </a:rPr>
            </a:br>
            <a:r>
              <a:rPr b="1" lang="en-GB" sz="2000">
                <a:solidFill>
                  <a:schemeClr val="dk1"/>
                </a:solidFill>
              </a:rPr>
              <a:t>	1 Solar Radius (R</a:t>
            </a:r>
            <a:r>
              <a:rPr b="1" baseline="-25000" lang="en-GB" sz="2000">
                <a:solidFill>
                  <a:schemeClr val="dk1"/>
                </a:solidFill>
              </a:rPr>
              <a:t>⊙</a:t>
            </a:r>
            <a:r>
              <a:rPr b="1" lang="en-GB" sz="2000">
                <a:solidFill>
                  <a:schemeClr val="dk1"/>
                </a:solidFill>
              </a:rPr>
              <a:t>) — </a:t>
            </a:r>
            <a:r>
              <a:rPr lang="en-GB" sz="2000">
                <a:solidFill>
                  <a:schemeClr val="dk1"/>
                </a:solidFill>
              </a:rPr>
              <a:t>7</a:t>
            </a:r>
            <a:r>
              <a:rPr lang="en-GB" sz="2000">
                <a:solidFill>
                  <a:schemeClr val="dk1"/>
                </a:solidFill>
              </a:rPr>
              <a:t>×10</a:t>
            </a:r>
            <a:r>
              <a:rPr baseline="30000" lang="en-GB" sz="2000">
                <a:solidFill>
                  <a:schemeClr val="dk1"/>
                </a:solidFill>
              </a:rPr>
              <a:t>8</a:t>
            </a:r>
            <a:r>
              <a:rPr baseline="30000" lang="en-GB" sz="2000">
                <a:solidFill>
                  <a:schemeClr val="dk1"/>
                </a:solidFill>
              </a:rPr>
              <a:t> </a:t>
            </a:r>
            <a:r>
              <a:rPr lang="en-GB" sz="2000">
                <a:solidFill>
                  <a:schemeClr val="dk1"/>
                </a:solidFill>
              </a:rPr>
              <a:t>m</a:t>
            </a:r>
            <a:endParaRPr sz="2000">
              <a:solidFill>
                <a:schemeClr val="dk1"/>
              </a:solidFill>
            </a:endParaRPr>
          </a:p>
          <a:p>
            <a:pPr indent="-381000" lvl="0" marL="457200" rtl="0" algn="l">
              <a:spcBef>
                <a:spcPts val="2100"/>
              </a:spcBef>
              <a:spcAft>
                <a:spcPts val="0"/>
              </a:spcAft>
              <a:buClr>
                <a:schemeClr val="dk1"/>
              </a:buClr>
              <a:buSzPts val="2400"/>
              <a:buChar char="❏"/>
            </a:pPr>
            <a:r>
              <a:rPr b="1" lang="en-GB" sz="3500">
                <a:solidFill>
                  <a:schemeClr val="dk1"/>
                </a:solidFill>
              </a:rPr>
              <a:t>Masses of Astronomical Objects</a:t>
            </a:r>
            <a:r>
              <a:rPr lang="en-GB">
                <a:solidFill>
                  <a:schemeClr val="dk1"/>
                </a:solidFill>
              </a:rPr>
              <a:t> </a:t>
            </a:r>
            <a:endParaRPr>
              <a:solidFill>
                <a:schemeClr val="dk1"/>
              </a:solidFill>
            </a:endParaRPr>
          </a:p>
          <a:p>
            <a:pPr indent="0" lvl="0" marL="0" rtl="0" algn="l">
              <a:spcBef>
                <a:spcPts val="2100"/>
              </a:spcBef>
              <a:spcAft>
                <a:spcPts val="2100"/>
              </a:spcAft>
              <a:buNone/>
            </a:pPr>
            <a:r>
              <a:rPr b="1" lang="en-GB" sz="2500">
                <a:solidFill>
                  <a:schemeClr val="dk1"/>
                </a:solidFill>
              </a:rPr>
              <a:t>Unit of mass measurement</a:t>
            </a:r>
            <a:br>
              <a:rPr b="1" lang="en-GB" sz="2000">
                <a:solidFill>
                  <a:schemeClr val="dk1"/>
                </a:solidFill>
              </a:rPr>
            </a:br>
            <a:r>
              <a:rPr b="1" lang="en-GB" sz="2000">
                <a:solidFill>
                  <a:schemeClr val="dk1"/>
                </a:solidFill>
              </a:rPr>
              <a:t>	1 Solar Mass (M</a:t>
            </a:r>
            <a:r>
              <a:rPr b="1" baseline="-25000" lang="en-GB" sz="2000">
                <a:solidFill>
                  <a:schemeClr val="dk1"/>
                </a:solidFill>
              </a:rPr>
              <a:t>⊙</a:t>
            </a:r>
            <a:r>
              <a:rPr b="1" lang="en-GB" sz="2000">
                <a:solidFill>
                  <a:schemeClr val="dk1"/>
                </a:solidFill>
              </a:rPr>
              <a:t>) — </a:t>
            </a:r>
            <a:r>
              <a:rPr lang="en-GB" sz="2000">
                <a:solidFill>
                  <a:schemeClr val="dk1"/>
                </a:solidFill>
              </a:rPr>
              <a:t>2×10</a:t>
            </a:r>
            <a:r>
              <a:rPr baseline="30000" lang="en-GB" sz="2000">
                <a:solidFill>
                  <a:schemeClr val="dk1"/>
                </a:solidFill>
              </a:rPr>
              <a:t>30 </a:t>
            </a:r>
            <a:r>
              <a:rPr lang="en-GB" sz="2000">
                <a:solidFill>
                  <a:schemeClr val="dk1"/>
                </a:solidFill>
              </a:rPr>
              <a:t>kg</a:t>
            </a:r>
            <a:br>
              <a:rPr lang="en-GB" sz="2000">
                <a:solidFill>
                  <a:schemeClr val="dk1"/>
                </a:solidFill>
              </a:rPr>
            </a:br>
            <a:r>
              <a:rPr lang="en-GB" sz="2000">
                <a:solidFill>
                  <a:schemeClr val="dk1"/>
                </a:solidFill>
              </a:rPr>
              <a:t>		Mass of our galaxy ~ 10</a:t>
            </a:r>
            <a:r>
              <a:rPr baseline="30000" lang="en-GB" sz="2000">
                <a:solidFill>
                  <a:schemeClr val="dk1"/>
                </a:solidFill>
              </a:rPr>
              <a:t>11</a:t>
            </a:r>
            <a:r>
              <a:rPr lang="en-GB" sz="2000">
                <a:solidFill>
                  <a:schemeClr val="dk1"/>
                </a:solidFill>
              </a:rPr>
              <a:t> M</a:t>
            </a:r>
            <a:r>
              <a:rPr b="1" baseline="-25000" lang="en-GB" sz="2000">
                <a:solidFill>
                  <a:schemeClr val="dk1"/>
                </a:solidFill>
              </a:rPr>
              <a:t>⊙</a:t>
            </a:r>
            <a:br>
              <a:rPr b="1" lang="en-GB" sz="2000">
                <a:solidFill>
                  <a:schemeClr val="dk1"/>
                </a:solidFill>
              </a:rPr>
            </a:br>
            <a:r>
              <a:rPr b="1" lang="en-GB" sz="2000">
                <a:solidFill>
                  <a:schemeClr val="dk1"/>
                </a:solidFill>
              </a:rPr>
              <a:t>		</a:t>
            </a:r>
            <a:r>
              <a:rPr lang="en-GB" sz="2000">
                <a:solidFill>
                  <a:schemeClr val="dk1"/>
                </a:solidFill>
              </a:rPr>
              <a:t>Mass of globular cluster ~ 10</a:t>
            </a:r>
            <a:r>
              <a:rPr baseline="30000" lang="en-GB" sz="2000">
                <a:solidFill>
                  <a:schemeClr val="dk1"/>
                </a:solidFill>
              </a:rPr>
              <a:t>3</a:t>
            </a:r>
            <a:r>
              <a:rPr lang="en-GB" sz="2000">
                <a:solidFill>
                  <a:schemeClr val="dk1"/>
                </a:solidFill>
              </a:rPr>
              <a:t> - 10</a:t>
            </a:r>
            <a:r>
              <a:rPr baseline="30000" lang="en-GB" sz="2000">
                <a:solidFill>
                  <a:schemeClr val="dk1"/>
                </a:solidFill>
              </a:rPr>
              <a:t>6 </a:t>
            </a:r>
            <a:r>
              <a:rPr lang="en-GB" sz="2000">
                <a:solidFill>
                  <a:schemeClr val="dk1"/>
                </a:solidFill>
              </a:rPr>
              <a:t>M</a:t>
            </a:r>
            <a:r>
              <a:rPr b="1" baseline="-25000" lang="en-GB" sz="2000">
                <a:solidFill>
                  <a:schemeClr val="dk1"/>
                </a:solidFill>
              </a:rPr>
              <a:t>⊙</a:t>
            </a:r>
            <a:br>
              <a:rPr lang="en-GB" sz="2000">
                <a:solidFill>
                  <a:schemeClr val="dk1"/>
                </a:solidFill>
              </a:rPr>
            </a:br>
            <a:r>
              <a:rPr lang="en-GB" sz="2000">
                <a:solidFill>
                  <a:schemeClr val="dk1"/>
                </a:solidFill>
              </a:rPr>
              <a:t>		Chandrasekhar Mass Limit 1.4 M</a:t>
            </a:r>
            <a:r>
              <a:rPr b="1" baseline="-25000" lang="en-GB" sz="2000">
                <a:solidFill>
                  <a:schemeClr val="dk1"/>
                </a:solidFill>
              </a:rPr>
              <a:t>⊙</a:t>
            </a:r>
            <a:br>
              <a:rPr lang="en-GB" sz="2000">
                <a:solidFill>
                  <a:schemeClr val="dk1"/>
                </a:solidFill>
              </a:rPr>
            </a:br>
            <a:r>
              <a:rPr lang="en-GB" sz="2000">
                <a:solidFill>
                  <a:schemeClr val="dk1"/>
                </a:solidFill>
              </a:rPr>
              <a:t>		Mass of Earth ~ 10</a:t>
            </a:r>
            <a:r>
              <a:rPr baseline="30000" lang="en-GB" sz="2000">
                <a:solidFill>
                  <a:schemeClr val="dk1"/>
                </a:solidFill>
              </a:rPr>
              <a:t>-6</a:t>
            </a:r>
            <a:r>
              <a:rPr lang="en-GB" sz="2000">
                <a:solidFill>
                  <a:schemeClr val="dk1"/>
                </a:solidFill>
              </a:rPr>
              <a:t> M</a:t>
            </a:r>
            <a:r>
              <a:rPr b="1" baseline="-25000" lang="en-GB" sz="2000">
                <a:solidFill>
                  <a:schemeClr val="dk1"/>
                </a:solidFill>
              </a:rPr>
              <a:t>⊙</a:t>
            </a:r>
            <a:r>
              <a:rPr b="1" lang="en-GB" sz="2000">
                <a:solidFill>
                  <a:schemeClr val="dk1"/>
                </a:solidFill>
              </a:rPr>
              <a:t>				</a:t>
            </a:r>
            <a:r>
              <a:rPr b="1" lang="en-GB" sz="2000">
                <a:solidFill>
                  <a:schemeClr val="accent3"/>
                </a:solidFill>
              </a:rPr>
              <a:t>Your mass ~ 2-5×10</a:t>
            </a:r>
            <a:r>
              <a:rPr b="1" baseline="30000" lang="en-GB" sz="2000">
                <a:solidFill>
                  <a:schemeClr val="accent3"/>
                </a:solidFill>
              </a:rPr>
              <a:t>-29 </a:t>
            </a:r>
            <a:r>
              <a:rPr b="1" lang="en-GB" sz="2000">
                <a:solidFill>
                  <a:schemeClr val="accent3"/>
                </a:solidFill>
              </a:rPr>
              <a:t>M</a:t>
            </a:r>
            <a:r>
              <a:rPr b="1" baseline="-25000" lang="en-GB" sz="2000">
                <a:solidFill>
                  <a:schemeClr val="accent3"/>
                </a:solidFill>
              </a:rPr>
              <a:t>⊙</a:t>
            </a:r>
            <a:endParaRPr b="1" sz="2100">
              <a:solidFill>
                <a:schemeClr val="accent3"/>
              </a:solidFill>
            </a:endParaRPr>
          </a:p>
        </p:txBody>
      </p:sp>
      <p:pic>
        <p:nvPicPr>
          <p:cNvPr id="235" name="Google Shape;235;p27"/>
          <p:cNvPicPr preferRelativeResize="0"/>
          <p:nvPr/>
        </p:nvPicPr>
        <p:blipFill>
          <a:blip r:embed="rId3">
            <a:alphaModFix/>
          </a:blip>
          <a:stretch>
            <a:fillRect/>
          </a:stretch>
        </p:blipFill>
        <p:spPr>
          <a:xfrm>
            <a:off x="8638025" y="3557250"/>
            <a:ext cx="3018000" cy="3018000"/>
          </a:xfrm>
          <a:prstGeom prst="rect">
            <a:avLst/>
          </a:prstGeom>
          <a:noFill/>
          <a:ln>
            <a:noFill/>
          </a:ln>
          <a:effectLst>
            <a:outerShdw blurRad="614363" rotWithShape="0" algn="bl" dir="3120000" dist="95250">
              <a:srgbClr val="000000">
                <a:alpha val="38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8"/>
          <p:cNvSpPr txBox="1"/>
          <p:nvPr>
            <p:ph type="title"/>
          </p:nvPr>
        </p:nvSpPr>
        <p:spPr>
          <a:xfrm>
            <a:off x="4379725" y="344900"/>
            <a:ext cx="7209900" cy="7104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GB" sz="4500"/>
              <a:t>ASTRONOMICAL SCALES</a:t>
            </a:r>
            <a:endParaRPr sz="4500"/>
          </a:p>
        </p:txBody>
      </p:sp>
      <p:sp>
        <p:nvSpPr>
          <p:cNvPr id="241" name="Google Shape;241;p28"/>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8"/>
          <p:cNvSpPr txBox="1"/>
          <p:nvPr>
            <p:ph idx="1" type="body"/>
          </p:nvPr>
        </p:nvSpPr>
        <p:spPr>
          <a:xfrm>
            <a:off x="361950" y="1373425"/>
            <a:ext cx="11527200" cy="5285100"/>
          </a:xfrm>
          <a:prstGeom prst="rect">
            <a:avLst/>
          </a:prstGeom>
          <a:noFill/>
        </p:spPr>
        <p:txBody>
          <a:bodyPr anchorCtr="0" anchor="t" bIns="121900" lIns="121900" spcFirstLastPara="1" rIns="121900" wrap="square" tIns="121900">
            <a:noAutofit/>
          </a:bodyPr>
          <a:lstStyle/>
          <a:p>
            <a:pPr indent="-381000" lvl="0" marL="457200" rtl="0" algn="l">
              <a:spcBef>
                <a:spcPts val="0"/>
              </a:spcBef>
              <a:spcAft>
                <a:spcPts val="0"/>
              </a:spcAft>
              <a:buSzPts val="2400"/>
              <a:buChar char="❏"/>
            </a:pPr>
            <a:r>
              <a:rPr b="1" lang="en-GB" sz="3500"/>
              <a:t>Time Scales</a:t>
            </a:r>
            <a:r>
              <a:rPr lang="en-GB"/>
              <a:t> </a:t>
            </a:r>
            <a:br>
              <a:rPr lang="en-GB" sz="2000">
                <a:solidFill>
                  <a:schemeClr val="dk1"/>
                </a:solidFill>
              </a:rPr>
            </a:br>
            <a:r>
              <a:rPr lang="en-GB" sz="2000">
                <a:solidFill>
                  <a:schemeClr val="dk1"/>
                </a:solidFill>
              </a:rPr>
              <a:t>	Human race appeared about 1-7 million (10</a:t>
            </a:r>
            <a:r>
              <a:rPr baseline="30000" lang="en-GB" sz="2000">
                <a:solidFill>
                  <a:schemeClr val="dk1"/>
                </a:solidFill>
              </a:rPr>
              <a:t>6</a:t>
            </a:r>
            <a:r>
              <a:rPr lang="en-GB" sz="2000">
                <a:solidFill>
                  <a:schemeClr val="dk1"/>
                </a:solidFill>
              </a:rPr>
              <a:t>) years ago</a:t>
            </a:r>
            <a:endParaRPr sz="2000">
              <a:solidFill>
                <a:schemeClr val="dk1"/>
              </a:solidFill>
            </a:endParaRPr>
          </a:p>
          <a:p>
            <a:pPr indent="457200" lvl="0" marL="457200" rtl="0" algn="l">
              <a:spcBef>
                <a:spcPts val="2100"/>
              </a:spcBef>
              <a:spcAft>
                <a:spcPts val="0"/>
              </a:spcAft>
              <a:buNone/>
            </a:pPr>
            <a:r>
              <a:rPr lang="en-GB" sz="2000">
                <a:solidFill>
                  <a:schemeClr val="dk1"/>
                </a:solidFill>
              </a:rPr>
              <a:t>Age of Earth 4.5 billion (10</a:t>
            </a:r>
            <a:r>
              <a:rPr baseline="30000" lang="en-GB" sz="2000">
                <a:solidFill>
                  <a:schemeClr val="dk1"/>
                </a:solidFill>
              </a:rPr>
              <a:t>9</a:t>
            </a:r>
            <a:r>
              <a:rPr lang="en-GB" sz="2000">
                <a:solidFill>
                  <a:schemeClr val="dk1"/>
                </a:solidFill>
              </a:rPr>
              <a:t>) years </a:t>
            </a:r>
            <a:endParaRPr sz="2000">
              <a:solidFill>
                <a:schemeClr val="dk1"/>
              </a:solidFill>
            </a:endParaRPr>
          </a:p>
          <a:p>
            <a:pPr indent="457200" lvl="0" marL="457200" rtl="0" algn="l">
              <a:spcBef>
                <a:spcPts val="2100"/>
              </a:spcBef>
              <a:spcAft>
                <a:spcPts val="0"/>
              </a:spcAft>
              <a:buNone/>
            </a:pPr>
            <a:r>
              <a:rPr lang="en-GB" sz="2000">
                <a:solidFill>
                  <a:schemeClr val="dk1"/>
                </a:solidFill>
              </a:rPr>
              <a:t>Age of Sun is about 5 billion years </a:t>
            </a:r>
            <a:endParaRPr sz="2000">
              <a:solidFill>
                <a:schemeClr val="dk1"/>
              </a:solidFill>
            </a:endParaRPr>
          </a:p>
          <a:p>
            <a:pPr indent="457200" lvl="0" marL="457200" rtl="0" algn="l">
              <a:spcBef>
                <a:spcPts val="2100"/>
              </a:spcBef>
              <a:spcAft>
                <a:spcPts val="0"/>
              </a:spcAft>
              <a:buNone/>
            </a:pPr>
            <a:r>
              <a:rPr lang="en-GB" sz="2000">
                <a:solidFill>
                  <a:schemeClr val="dk1"/>
                </a:solidFill>
              </a:rPr>
              <a:t>Age of our galaxy ~ 10 billion years </a:t>
            </a:r>
            <a:endParaRPr sz="2000">
              <a:solidFill>
                <a:schemeClr val="dk1"/>
              </a:solidFill>
            </a:endParaRPr>
          </a:p>
          <a:p>
            <a:pPr indent="457200" lvl="0" marL="457200" rtl="0" algn="l">
              <a:spcBef>
                <a:spcPts val="2100"/>
              </a:spcBef>
              <a:spcAft>
                <a:spcPts val="0"/>
              </a:spcAft>
              <a:buNone/>
            </a:pPr>
            <a:r>
              <a:rPr lang="en-GB" sz="2000">
                <a:solidFill>
                  <a:schemeClr val="dk1"/>
                </a:solidFill>
              </a:rPr>
              <a:t>Age of Universe ~ 14 billion years.</a:t>
            </a:r>
            <a:endParaRPr sz="2000">
              <a:solidFill>
                <a:schemeClr val="dk1"/>
              </a:solidFill>
            </a:endParaRPr>
          </a:p>
          <a:p>
            <a:pPr indent="-381000" lvl="0" marL="457200" rtl="0" algn="l">
              <a:spcBef>
                <a:spcPts val="2100"/>
              </a:spcBef>
              <a:spcAft>
                <a:spcPts val="0"/>
              </a:spcAft>
              <a:buSzPts val="2400"/>
              <a:buChar char="❏"/>
            </a:pPr>
            <a:r>
              <a:rPr lang="en-GB" sz="2000">
                <a:solidFill>
                  <a:schemeClr val="dk1"/>
                </a:solidFill>
              </a:rPr>
              <a:t>On the other hand, if the pressure inside a star is insufficient to support it against gravity, then it may collapse in a time which may be measured in </a:t>
            </a:r>
            <a:r>
              <a:rPr lang="en-GB" sz="2000">
                <a:solidFill>
                  <a:srgbClr val="FF0000"/>
                </a:solidFill>
              </a:rPr>
              <a:t>seconds</a:t>
            </a:r>
            <a:r>
              <a:rPr lang="en-GB" sz="2000">
                <a:solidFill>
                  <a:schemeClr val="dk1"/>
                </a:solidFill>
              </a:rPr>
              <a:t>!</a:t>
            </a:r>
            <a:endParaRPr b="1" sz="2100">
              <a:solidFill>
                <a:schemeClr val="accent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9"/>
          <p:cNvSpPr txBox="1"/>
          <p:nvPr>
            <p:ph type="title"/>
          </p:nvPr>
        </p:nvSpPr>
        <p:spPr>
          <a:xfrm>
            <a:off x="390625" y="515225"/>
            <a:ext cx="4106700" cy="22107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5900"/>
              <a:t>TIME FOR A SHORT VIDEO</a:t>
            </a:r>
            <a:r>
              <a:rPr lang="en-GB" sz="5900"/>
              <a:t>.</a:t>
            </a:r>
            <a:endParaRPr sz="5900"/>
          </a:p>
        </p:txBody>
      </p:sp>
      <p:grpSp>
        <p:nvGrpSpPr>
          <p:cNvPr id="248" name="Google Shape;248;p29"/>
          <p:cNvGrpSpPr/>
          <p:nvPr/>
        </p:nvGrpSpPr>
        <p:grpSpPr>
          <a:xfrm>
            <a:off x="5310872" y="548656"/>
            <a:ext cx="6452213" cy="5771852"/>
            <a:chOff x="1295330" y="1868507"/>
            <a:chExt cx="4365503" cy="3647530"/>
          </a:xfrm>
        </p:grpSpPr>
        <p:grpSp>
          <p:nvGrpSpPr>
            <p:cNvPr id="249" name="Google Shape;249;p29"/>
            <p:cNvGrpSpPr/>
            <p:nvPr/>
          </p:nvGrpSpPr>
          <p:grpSpPr>
            <a:xfrm>
              <a:off x="1295330" y="1868507"/>
              <a:ext cx="4365503" cy="3647530"/>
              <a:chOff x="6679223" y="1947864"/>
              <a:chExt cx="3956410" cy="3325308"/>
            </a:xfrm>
          </p:grpSpPr>
          <p:grpSp>
            <p:nvGrpSpPr>
              <p:cNvPr id="250" name="Google Shape;250;p29"/>
              <p:cNvGrpSpPr/>
              <p:nvPr/>
            </p:nvGrpSpPr>
            <p:grpSpPr>
              <a:xfrm>
                <a:off x="7996402" y="4725653"/>
                <a:ext cx="1328920" cy="547519"/>
                <a:chOff x="7059929" y="5060917"/>
                <a:chExt cx="1328920" cy="547519"/>
              </a:xfrm>
            </p:grpSpPr>
            <p:sp>
              <p:nvSpPr>
                <p:cNvPr id="251" name="Google Shape;251;p29"/>
                <p:cNvSpPr/>
                <p:nvPr/>
              </p:nvSpPr>
              <p:spPr>
                <a:xfrm rot="10800000">
                  <a:off x="7059929" y="5578436"/>
                  <a:ext cx="1322100" cy="30000"/>
                </a:xfrm>
                <a:prstGeom prst="trapezoid">
                  <a:avLst>
                    <a:gd fmla="val 142327" name="adj"/>
                  </a:avLst>
                </a:prstGeom>
                <a:solidFill>
                  <a:srgbClr val="707887"/>
                </a:solidFill>
                <a:ln>
                  <a:noFill/>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252" name="Google Shape;252;p29"/>
                <p:cNvSpPr/>
                <p:nvPr/>
              </p:nvSpPr>
              <p:spPr>
                <a:xfrm>
                  <a:off x="7187465" y="5060917"/>
                  <a:ext cx="1067100" cy="428400"/>
                </a:xfrm>
                <a:prstGeom prst="trapezoid">
                  <a:avLst>
                    <a:gd fmla="val 15083" name="adj"/>
                  </a:avLst>
                </a:prstGeom>
                <a:solidFill>
                  <a:srgbClr val="D8D8D8"/>
                </a:solidFill>
                <a:ln>
                  <a:noFill/>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253" name="Google Shape;253;p29"/>
                <p:cNvSpPr/>
                <p:nvPr/>
              </p:nvSpPr>
              <p:spPr>
                <a:xfrm>
                  <a:off x="7066749" y="5488243"/>
                  <a:ext cx="1322100" cy="93600"/>
                </a:xfrm>
                <a:prstGeom prst="trapezoid">
                  <a:avLst>
                    <a:gd fmla="val 142327" name="adj"/>
                  </a:avLst>
                </a:prstGeom>
                <a:solidFill>
                  <a:srgbClr val="FFFFFF"/>
                </a:solidFill>
                <a:ln>
                  <a:noFill/>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grpSp>
            <p:nvGrpSpPr>
              <p:cNvPr id="254" name="Google Shape;254;p29"/>
              <p:cNvGrpSpPr/>
              <p:nvPr/>
            </p:nvGrpSpPr>
            <p:grpSpPr>
              <a:xfrm>
                <a:off x="6679223" y="1947864"/>
                <a:ext cx="3956410" cy="2777787"/>
                <a:chOff x="5742750" y="2283128"/>
                <a:chExt cx="3956410" cy="2777787"/>
              </a:xfrm>
            </p:grpSpPr>
            <p:sp>
              <p:nvSpPr>
                <p:cNvPr id="255" name="Google Shape;255;p29"/>
                <p:cNvSpPr/>
                <p:nvPr/>
              </p:nvSpPr>
              <p:spPr>
                <a:xfrm>
                  <a:off x="5742760" y="2283128"/>
                  <a:ext cx="3956400" cy="2777700"/>
                </a:xfrm>
                <a:prstGeom prst="roundRect">
                  <a:avLst>
                    <a:gd fmla="val 3377" name="adj"/>
                  </a:avLst>
                </a:prstGeom>
                <a:solidFill>
                  <a:srgbClr val="262626"/>
                </a:solidFill>
                <a:ln cap="flat" cmpd="sng" w="12700">
                  <a:solidFill>
                    <a:srgbClr val="393536"/>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256" name="Google Shape;256;p29"/>
                <p:cNvSpPr/>
                <p:nvPr/>
              </p:nvSpPr>
              <p:spPr>
                <a:xfrm rot="10800000">
                  <a:off x="5742750" y="4752515"/>
                  <a:ext cx="3956400" cy="308400"/>
                </a:xfrm>
                <a:prstGeom prst="round2SameRect">
                  <a:avLst>
                    <a:gd fmla="val 19571" name="adj1"/>
                    <a:gd fmla="val 0" name="adj2"/>
                  </a:avLst>
                </a:prstGeom>
                <a:solidFill>
                  <a:srgbClr val="FFFFFF"/>
                </a:solidFill>
                <a:ln cap="flat" cmpd="sng" w="12700">
                  <a:solidFill>
                    <a:srgbClr val="C6CFD6"/>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grpSp>
        <p:sp>
          <p:nvSpPr>
            <p:cNvPr id="257" name="Google Shape;257;p29"/>
            <p:cNvSpPr/>
            <p:nvPr/>
          </p:nvSpPr>
          <p:spPr>
            <a:xfrm>
              <a:off x="3370018" y="1929853"/>
              <a:ext cx="108000" cy="108000"/>
            </a:xfrm>
            <a:prstGeom prst="ellipse">
              <a:avLst/>
            </a:prstGeom>
            <a:solidFill>
              <a:srgbClr val="00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sp>
        <p:nvSpPr>
          <p:cNvPr id="258" name="Google Shape;258;p29"/>
          <p:cNvSpPr/>
          <p:nvPr/>
        </p:nvSpPr>
        <p:spPr>
          <a:xfrm>
            <a:off x="296275" y="3708800"/>
            <a:ext cx="4795200" cy="271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2000">
                <a:solidFill>
                  <a:srgbClr val="FFCB25"/>
                </a:solidFill>
                <a:latin typeface="PT Sans Narrow"/>
                <a:ea typeface="PT Sans Narrow"/>
                <a:cs typeface="PT Sans Narrow"/>
                <a:sym typeface="PT Sans Narrow"/>
              </a:rPr>
              <a:t>Quick Mind-boggling Math</a:t>
            </a:r>
            <a:endParaRPr b="1" sz="2000">
              <a:solidFill>
                <a:srgbClr val="FFCB25"/>
              </a:solidFill>
              <a:latin typeface="PT Sans Narrow"/>
              <a:ea typeface="PT Sans Narrow"/>
              <a:cs typeface="PT Sans Narrow"/>
              <a:sym typeface="PT Sans Narrow"/>
            </a:endParaRPr>
          </a:p>
          <a:p>
            <a:pPr indent="0" lvl="0" marL="0" rtl="0" algn="l">
              <a:spcBef>
                <a:spcPts val="0"/>
              </a:spcBef>
              <a:spcAft>
                <a:spcPts val="0"/>
              </a:spcAft>
              <a:buNone/>
            </a:pPr>
            <a:r>
              <a:rPr b="1" lang="en-GB" sz="1600">
                <a:solidFill>
                  <a:srgbClr val="FFCB25"/>
                </a:solidFill>
                <a:latin typeface="PT Sans Narrow"/>
                <a:ea typeface="PT Sans Narrow"/>
                <a:cs typeface="PT Sans Narrow"/>
                <a:sym typeface="PT Sans Narrow"/>
              </a:rPr>
              <a:t>(1 million = 1,000,000; 1 billion = 1,000,000,000)</a:t>
            </a:r>
            <a:endParaRPr b="1" sz="1600">
              <a:solidFill>
                <a:srgbClr val="FFCB25"/>
              </a:solidFill>
              <a:latin typeface="PT Sans Narrow"/>
              <a:ea typeface="PT Sans Narrow"/>
              <a:cs typeface="PT Sans Narrow"/>
              <a:sym typeface="PT Sans Narrow"/>
            </a:endParaRPr>
          </a:p>
          <a:p>
            <a:pPr indent="0" lvl="0" marL="0" rtl="0" algn="l">
              <a:spcBef>
                <a:spcPts val="0"/>
              </a:spcBef>
              <a:spcAft>
                <a:spcPts val="0"/>
              </a:spcAft>
              <a:buNone/>
            </a:pPr>
            <a:r>
              <a:t/>
            </a:r>
            <a:endParaRPr b="1" sz="2000">
              <a:solidFill>
                <a:srgbClr val="FFCB25"/>
              </a:solidFill>
              <a:latin typeface="PT Sans Narrow"/>
              <a:ea typeface="PT Sans Narrow"/>
              <a:cs typeface="PT Sans Narrow"/>
              <a:sym typeface="PT Sans Narrow"/>
            </a:endParaRPr>
          </a:p>
          <a:p>
            <a:pPr indent="-323850" lvl="0" marL="457200" rtl="0" algn="l">
              <a:spcBef>
                <a:spcPts val="0"/>
              </a:spcBef>
              <a:spcAft>
                <a:spcPts val="0"/>
              </a:spcAft>
              <a:buClr>
                <a:srgbClr val="FFCB25"/>
              </a:buClr>
              <a:buSzPts val="1500"/>
              <a:buFont typeface="PT Sans Narrow"/>
              <a:buChar char="★"/>
            </a:pPr>
            <a:r>
              <a:rPr lang="en-GB" sz="1500">
                <a:solidFill>
                  <a:srgbClr val="FFCB25"/>
                </a:solidFill>
                <a:latin typeface="PT Sans Narrow"/>
                <a:ea typeface="PT Sans Narrow"/>
                <a:cs typeface="PT Sans Narrow"/>
                <a:sym typeface="PT Sans Narrow"/>
              </a:rPr>
              <a:t>Earth is about 3.5 million times larger than a human.</a:t>
            </a:r>
            <a:endParaRPr sz="1500">
              <a:solidFill>
                <a:srgbClr val="FFCB25"/>
              </a:solidFill>
              <a:latin typeface="PT Sans Narrow"/>
              <a:ea typeface="PT Sans Narrow"/>
              <a:cs typeface="PT Sans Narrow"/>
              <a:sym typeface="PT Sans Narrow"/>
            </a:endParaRPr>
          </a:p>
          <a:p>
            <a:pPr indent="-323850" lvl="0" marL="457200" rtl="0" algn="l">
              <a:spcBef>
                <a:spcPts val="0"/>
              </a:spcBef>
              <a:spcAft>
                <a:spcPts val="0"/>
              </a:spcAft>
              <a:buClr>
                <a:srgbClr val="FFCB25"/>
              </a:buClr>
              <a:buSzPts val="1500"/>
              <a:buFont typeface="PT Sans Narrow"/>
              <a:buChar char="★"/>
            </a:pPr>
            <a:r>
              <a:rPr lang="en-GB" sz="1500">
                <a:solidFill>
                  <a:srgbClr val="FFCB25"/>
                </a:solidFill>
                <a:latin typeface="PT Sans Narrow"/>
                <a:ea typeface="PT Sans Narrow"/>
                <a:cs typeface="PT Sans Narrow"/>
                <a:sym typeface="PT Sans Narrow"/>
              </a:rPr>
              <a:t>Solar System is about 36 billion times larger than Earth</a:t>
            </a:r>
            <a:endParaRPr sz="1500">
              <a:solidFill>
                <a:srgbClr val="FFCB25"/>
              </a:solidFill>
              <a:latin typeface="PT Sans Narrow"/>
              <a:ea typeface="PT Sans Narrow"/>
              <a:cs typeface="PT Sans Narrow"/>
              <a:sym typeface="PT Sans Narrow"/>
            </a:endParaRPr>
          </a:p>
          <a:p>
            <a:pPr indent="-323850" lvl="0" marL="457200" rtl="0" algn="l">
              <a:spcBef>
                <a:spcPts val="0"/>
              </a:spcBef>
              <a:spcAft>
                <a:spcPts val="0"/>
              </a:spcAft>
              <a:buClr>
                <a:srgbClr val="FFCB25"/>
              </a:buClr>
              <a:buSzPts val="1500"/>
              <a:buFont typeface="PT Sans Narrow"/>
              <a:buChar char="★"/>
            </a:pPr>
            <a:r>
              <a:rPr lang="en-GB" sz="1500">
                <a:solidFill>
                  <a:srgbClr val="FFCB25"/>
                </a:solidFill>
                <a:latin typeface="PT Sans Narrow"/>
                <a:ea typeface="PT Sans Narrow"/>
                <a:cs typeface="PT Sans Narrow"/>
                <a:sym typeface="PT Sans Narrow"/>
              </a:rPr>
              <a:t>Milky Way is about 100 million times larger than Solar system</a:t>
            </a:r>
            <a:endParaRPr sz="1500">
              <a:solidFill>
                <a:srgbClr val="FFCB25"/>
              </a:solidFill>
              <a:latin typeface="PT Sans Narrow"/>
              <a:ea typeface="PT Sans Narrow"/>
              <a:cs typeface="PT Sans Narrow"/>
              <a:sym typeface="PT Sans Narrow"/>
            </a:endParaRPr>
          </a:p>
          <a:p>
            <a:pPr indent="-323850" lvl="0" marL="457200" rtl="0" algn="l">
              <a:spcBef>
                <a:spcPts val="0"/>
              </a:spcBef>
              <a:spcAft>
                <a:spcPts val="0"/>
              </a:spcAft>
              <a:buClr>
                <a:srgbClr val="FFCB25"/>
              </a:buClr>
              <a:buSzPts val="1500"/>
              <a:buFont typeface="PT Sans Narrow"/>
              <a:buChar char="★"/>
            </a:pPr>
            <a:r>
              <a:rPr lang="en-GB" sz="1500">
                <a:solidFill>
                  <a:srgbClr val="FFCB25"/>
                </a:solidFill>
                <a:latin typeface="PT Sans Narrow"/>
                <a:ea typeface="PT Sans Narrow"/>
                <a:cs typeface="PT Sans Narrow"/>
                <a:sym typeface="PT Sans Narrow"/>
              </a:rPr>
              <a:t>Size of Universe is about 1 million times that of </a:t>
            </a:r>
            <a:r>
              <a:rPr lang="en-GB" sz="1500">
                <a:solidFill>
                  <a:srgbClr val="FFCB25"/>
                </a:solidFill>
                <a:latin typeface="PT Sans Narrow"/>
                <a:ea typeface="PT Sans Narrow"/>
                <a:cs typeface="PT Sans Narrow"/>
                <a:sym typeface="PT Sans Narrow"/>
              </a:rPr>
              <a:t>Milky Way</a:t>
            </a:r>
            <a:endParaRPr sz="1500">
              <a:solidFill>
                <a:srgbClr val="FFCB25"/>
              </a:solidFill>
              <a:latin typeface="PT Sans Narrow"/>
              <a:ea typeface="PT Sans Narrow"/>
              <a:cs typeface="PT Sans Narrow"/>
              <a:sym typeface="PT Sans Narrow"/>
            </a:endParaRPr>
          </a:p>
          <a:p>
            <a:pPr indent="-323850" lvl="0" marL="457200" rtl="0" algn="l">
              <a:spcBef>
                <a:spcPts val="0"/>
              </a:spcBef>
              <a:spcAft>
                <a:spcPts val="0"/>
              </a:spcAft>
              <a:buClr>
                <a:srgbClr val="FFCB25"/>
              </a:buClr>
              <a:buSzPts val="1500"/>
              <a:buFont typeface="PT Sans Narrow"/>
              <a:buChar char="★"/>
            </a:pPr>
            <a:r>
              <a:rPr lang="en-GB" sz="1500">
                <a:solidFill>
                  <a:srgbClr val="FFCB25"/>
                </a:solidFill>
                <a:latin typeface="PT Sans Narrow"/>
                <a:ea typeface="PT Sans Narrow"/>
                <a:cs typeface="PT Sans Narrow"/>
                <a:sym typeface="PT Sans Narrow"/>
              </a:rPr>
              <a:t>Universe is about 10,000,000,000,000,000,000,000,000,000,000 </a:t>
            </a:r>
            <a:endParaRPr sz="1500">
              <a:solidFill>
                <a:srgbClr val="FFCB25"/>
              </a:solidFill>
              <a:latin typeface="PT Sans Narrow"/>
              <a:ea typeface="PT Sans Narrow"/>
              <a:cs typeface="PT Sans Narrow"/>
              <a:sym typeface="PT Sans Narrow"/>
            </a:endParaRPr>
          </a:p>
          <a:p>
            <a:pPr indent="0" lvl="0" marL="457200" rtl="0" algn="l">
              <a:spcBef>
                <a:spcPts val="0"/>
              </a:spcBef>
              <a:spcAft>
                <a:spcPts val="0"/>
              </a:spcAft>
              <a:buNone/>
            </a:pPr>
            <a:r>
              <a:rPr lang="en-GB" sz="1500">
                <a:solidFill>
                  <a:srgbClr val="FFCB25"/>
                </a:solidFill>
                <a:latin typeface="PT Sans Narrow"/>
                <a:ea typeface="PT Sans Narrow"/>
                <a:cs typeface="PT Sans Narrow"/>
                <a:sym typeface="PT Sans Narrow"/>
              </a:rPr>
              <a:t>times bigger than human</a:t>
            </a:r>
            <a:endParaRPr sz="1500">
              <a:solidFill>
                <a:srgbClr val="FFCB25"/>
              </a:solidFill>
              <a:latin typeface="PT Sans Narrow"/>
              <a:ea typeface="PT Sans Narrow"/>
              <a:cs typeface="PT Sans Narrow"/>
              <a:sym typeface="PT Sans Narrow"/>
            </a:endParaRPr>
          </a:p>
        </p:txBody>
      </p:sp>
      <p:sp>
        <p:nvSpPr>
          <p:cNvPr id="259" name="Google Shape;259;p29"/>
          <p:cNvSpPr/>
          <p:nvPr/>
        </p:nvSpPr>
        <p:spPr>
          <a:xfrm>
            <a:off x="0" y="4630025"/>
            <a:ext cx="2463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Universe Size Comparison | 3d Animation Comparison | Stars Real Scale Comparison&#10;In this video we made 3d Comparison of Universe and this is real scale comparison and this is 3d animated comparison video. &#10;&#10;#stars #Universe #3d #animation &#10;&#10;Check this amazing video - https://youtu.be/mRfJls03IT4" id="260" name="Google Shape;260;p29" title="Universe Size Comparison | 3d Animation Comparison | Stars Real Scale Comparison">
            <a:hlinkClick r:id="rId3"/>
          </p:cNvPr>
          <p:cNvPicPr preferRelativeResize="0"/>
          <p:nvPr/>
        </p:nvPicPr>
        <p:blipFill>
          <a:blip r:embed="rId4">
            <a:alphaModFix/>
          </a:blip>
          <a:stretch>
            <a:fillRect/>
          </a:stretch>
        </p:blipFill>
        <p:spPr>
          <a:xfrm>
            <a:off x="5310875" y="849025"/>
            <a:ext cx="6452200" cy="3962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0"/>
          <p:cNvSpPr/>
          <p:nvPr/>
        </p:nvSpPr>
        <p:spPr>
          <a:xfrm>
            <a:off x="11901725" y="-125"/>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0"/>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0"/>
          <p:cNvSpPr txBox="1"/>
          <p:nvPr>
            <p:ph type="title"/>
          </p:nvPr>
        </p:nvSpPr>
        <p:spPr>
          <a:xfrm>
            <a:off x="324575" y="152275"/>
            <a:ext cx="6871200" cy="743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ROUGH PLAN FOR THE PROJECT</a:t>
            </a:r>
            <a:endParaRPr sz="4500"/>
          </a:p>
        </p:txBody>
      </p:sp>
      <p:sp>
        <p:nvSpPr>
          <p:cNvPr id="268" name="Google Shape;268;p30"/>
          <p:cNvSpPr txBox="1"/>
          <p:nvPr>
            <p:ph idx="1" type="body"/>
          </p:nvPr>
        </p:nvSpPr>
        <p:spPr>
          <a:xfrm>
            <a:off x="2650375" y="928150"/>
            <a:ext cx="9126300" cy="5308500"/>
          </a:xfrm>
          <a:prstGeom prst="rect">
            <a:avLst/>
          </a:prstGeom>
          <a:noFill/>
        </p:spPr>
        <p:txBody>
          <a:bodyPr anchorCtr="0" anchor="t" bIns="121900" lIns="121900" spcFirstLastPara="1" rIns="121900" wrap="square" tIns="121900">
            <a:noAutofit/>
          </a:bodyPr>
          <a:lstStyle/>
          <a:p>
            <a:pPr indent="-419100" lvl="0" marL="457200" rtl="0" algn="l">
              <a:spcBef>
                <a:spcPts val="0"/>
              </a:spcBef>
              <a:spcAft>
                <a:spcPts val="0"/>
              </a:spcAft>
              <a:buSzPts val="3000"/>
              <a:buChar char="❏"/>
            </a:pPr>
            <a:r>
              <a:rPr lang="en-GB"/>
              <a:t>Activity #1 — Astronomical Measurements</a:t>
            </a:r>
            <a:r>
              <a:rPr lang="en-GB"/>
              <a:t> </a:t>
            </a:r>
            <a:br>
              <a:rPr lang="en-GB"/>
            </a:br>
            <a:r>
              <a:rPr lang="en-GB" sz="1800">
                <a:solidFill>
                  <a:srgbClr val="404040"/>
                </a:solidFill>
              </a:rPr>
              <a:t>Concept of astronomical distance, masses, angular sizes – average density of Sun from its angular size, estimation of Moon’s volume, celestial cycles</a:t>
            </a:r>
            <a:br>
              <a:rPr lang="en-GB" sz="1800">
                <a:solidFill>
                  <a:srgbClr val="404040"/>
                </a:solidFill>
              </a:rPr>
            </a:br>
            <a:br>
              <a:rPr lang="en-GB" sz="1800">
                <a:solidFill>
                  <a:srgbClr val="404040"/>
                </a:solidFill>
              </a:rPr>
            </a:br>
            <a:endParaRPr sz="100">
              <a:solidFill>
                <a:srgbClr val="404040"/>
              </a:solidFill>
            </a:endParaRPr>
          </a:p>
          <a:p>
            <a:pPr indent="-419100" lvl="0" marL="457200" rtl="0" algn="l">
              <a:spcBef>
                <a:spcPts val="0"/>
              </a:spcBef>
              <a:spcAft>
                <a:spcPts val="0"/>
              </a:spcAft>
              <a:buClr>
                <a:schemeClr val="dk1"/>
              </a:buClr>
              <a:buSzPts val="3000"/>
              <a:buChar char="❏"/>
            </a:pPr>
            <a:r>
              <a:rPr lang="en-GB">
                <a:solidFill>
                  <a:schemeClr val="dk1"/>
                </a:solidFill>
              </a:rPr>
              <a:t>Activity #2 — Astronomical Measurements : Radius of the Earth</a:t>
            </a:r>
            <a:br>
              <a:rPr lang="en-GB">
                <a:solidFill>
                  <a:schemeClr val="dk1"/>
                </a:solidFill>
              </a:rPr>
            </a:br>
            <a:r>
              <a:rPr b="1" lang="en-GB" sz="1800">
                <a:solidFill>
                  <a:srgbClr val="404040"/>
                </a:solidFill>
              </a:rPr>
              <a:t>Zero Shadow Day (ZSD) — </a:t>
            </a:r>
            <a:r>
              <a:rPr lang="en-GB" sz="1800">
                <a:solidFill>
                  <a:srgbClr val="404040"/>
                </a:solidFill>
              </a:rPr>
              <a:t>measuring the radius of the Earth</a:t>
            </a:r>
            <a:br>
              <a:rPr lang="en-GB" sz="1800">
                <a:solidFill>
                  <a:srgbClr val="404040"/>
                </a:solidFill>
              </a:rPr>
            </a:br>
            <a:br>
              <a:rPr lang="en-GB" sz="1800">
                <a:solidFill>
                  <a:srgbClr val="404040"/>
                </a:solidFill>
              </a:rPr>
            </a:br>
            <a:endParaRPr sz="100">
              <a:solidFill>
                <a:srgbClr val="404040"/>
              </a:solidFill>
            </a:endParaRPr>
          </a:p>
          <a:p>
            <a:pPr indent="-419100" lvl="0" marL="457200" rtl="0" algn="l">
              <a:spcBef>
                <a:spcPts val="0"/>
              </a:spcBef>
              <a:spcAft>
                <a:spcPts val="0"/>
              </a:spcAft>
              <a:buClr>
                <a:schemeClr val="dk1"/>
              </a:buClr>
              <a:buSzPts val="3000"/>
              <a:buChar char="❏"/>
            </a:pPr>
            <a:r>
              <a:rPr lang="en-GB">
                <a:solidFill>
                  <a:schemeClr val="dk1"/>
                </a:solidFill>
              </a:rPr>
              <a:t>Activity #3 — Astronomical Measurements : Solar System</a:t>
            </a:r>
            <a:br>
              <a:rPr lang="en-GB">
                <a:solidFill>
                  <a:schemeClr val="dk1"/>
                </a:solidFill>
              </a:rPr>
            </a:br>
            <a:r>
              <a:rPr b="1" lang="en-GB" sz="1800">
                <a:solidFill>
                  <a:srgbClr val="404040"/>
                </a:solidFill>
              </a:rPr>
              <a:t>Venus Transit — </a:t>
            </a:r>
            <a:r>
              <a:rPr lang="en-GB" sz="1800">
                <a:solidFill>
                  <a:srgbClr val="404040"/>
                </a:solidFill>
              </a:rPr>
              <a:t>How to measure distances between solar system objects</a:t>
            </a:r>
            <a:br>
              <a:rPr lang="en-GB" sz="1800">
                <a:solidFill>
                  <a:srgbClr val="404040"/>
                </a:solidFill>
              </a:rPr>
            </a:br>
            <a:endParaRPr b="1" sz="1800">
              <a:solidFill>
                <a:srgbClr val="404040"/>
              </a:solidFill>
            </a:endParaRPr>
          </a:p>
          <a:p>
            <a:pPr indent="-419100" lvl="0" marL="457200" rtl="0" algn="l">
              <a:spcBef>
                <a:spcPts val="0"/>
              </a:spcBef>
              <a:spcAft>
                <a:spcPts val="0"/>
              </a:spcAft>
              <a:buClr>
                <a:schemeClr val="dk1"/>
              </a:buClr>
              <a:buSzPts val="3000"/>
              <a:buChar char="❏"/>
            </a:pPr>
            <a:r>
              <a:rPr lang="en-GB">
                <a:solidFill>
                  <a:schemeClr val="dk1"/>
                </a:solidFill>
              </a:rPr>
              <a:t>Activity #4 — Gravitation : </a:t>
            </a:r>
            <a:r>
              <a:rPr i="1" lang="en-GB" sz="2200">
                <a:solidFill>
                  <a:schemeClr val="dk1"/>
                </a:solidFill>
              </a:rPr>
              <a:t>May the force be with you …</a:t>
            </a:r>
            <a:br>
              <a:rPr lang="en-GB">
                <a:solidFill>
                  <a:schemeClr val="dk1"/>
                </a:solidFill>
              </a:rPr>
            </a:br>
            <a:r>
              <a:rPr lang="en-GB" sz="1800">
                <a:solidFill>
                  <a:srgbClr val="404040"/>
                </a:solidFill>
              </a:rPr>
              <a:t>How every little surface asymmetry of a self-gravitating, spherical object can give rise to </a:t>
            </a:r>
            <a:r>
              <a:rPr b="1" lang="en-GB" sz="1800">
                <a:solidFill>
                  <a:srgbClr val="404040"/>
                </a:solidFill>
              </a:rPr>
              <a:t>gravitational waves</a:t>
            </a:r>
            <a:r>
              <a:rPr lang="en-GB" sz="1800">
                <a:solidFill>
                  <a:srgbClr val="404040"/>
                </a:solidFill>
              </a:rPr>
              <a:t> — are we capable of detecting those?</a:t>
            </a:r>
            <a:endParaRPr sz="1800">
              <a:solidFill>
                <a:srgbClr val="404040"/>
              </a:solidFill>
            </a:endParaRPr>
          </a:p>
          <a:p>
            <a:pPr indent="0" lvl="0" marL="457200" rtl="0" algn="l">
              <a:spcBef>
                <a:spcPts val="2100"/>
              </a:spcBef>
              <a:spcAft>
                <a:spcPts val="0"/>
              </a:spcAft>
              <a:buNone/>
            </a:pPr>
            <a:r>
              <a:t/>
            </a:r>
            <a:endParaRPr sz="1800">
              <a:solidFill>
                <a:srgbClr val="404040"/>
              </a:solidFill>
            </a:endParaRPr>
          </a:p>
          <a:p>
            <a:pPr indent="0" lvl="0" marL="0" rtl="0" algn="l">
              <a:spcBef>
                <a:spcPts val="2100"/>
              </a:spcBef>
              <a:spcAft>
                <a:spcPts val="2100"/>
              </a:spcAft>
              <a:buNone/>
            </a:pPr>
            <a:r>
              <a:t/>
            </a:r>
            <a:endParaRPr/>
          </a:p>
        </p:txBody>
      </p:sp>
      <p:sp>
        <p:nvSpPr>
          <p:cNvPr id="269" name="Google Shape;269;p30"/>
          <p:cNvSpPr/>
          <p:nvPr/>
        </p:nvSpPr>
        <p:spPr>
          <a:xfrm rot="5400000">
            <a:off x="3808800" y="-2690975"/>
            <a:ext cx="36000" cy="6934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1"/>
          <p:cNvSpPr/>
          <p:nvPr/>
        </p:nvSpPr>
        <p:spPr>
          <a:xfrm>
            <a:off x="11901725" y="-125"/>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1"/>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1"/>
          <p:cNvSpPr txBox="1"/>
          <p:nvPr>
            <p:ph type="title"/>
          </p:nvPr>
        </p:nvSpPr>
        <p:spPr>
          <a:xfrm>
            <a:off x="324575" y="152275"/>
            <a:ext cx="6871200" cy="743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ROUGH PLAN FOR THE PROJECT</a:t>
            </a:r>
            <a:endParaRPr sz="4500"/>
          </a:p>
        </p:txBody>
      </p:sp>
      <p:sp>
        <p:nvSpPr>
          <p:cNvPr id="277" name="Google Shape;277;p31"/>
          <p:cNvSpPr txBox="1"/>
          <p:nvPr>
            <p:ph idx="1" type="body"/>
          </p:nvPr>
        </p:nvSpPr>
        <p:spPr>
          <a:xfrm>
            <a:off x="2650375" y="928150"/>
            <a:ext cx="9126300" cy="5576700"/>
          </a:xfrm>
          <a:prstGeom prst="rect">
            <a:avLst/>
          </a:prstGeom>
          <a:noFill/>
        </p:spPr>
        <p:txBody>
          <a:bodyPr anchorCtr="0" anchor="t" bIns="121900" lIns="121900" spcFirstLastPara="1" rIns="121900" wrap="square" tIns="121900">
            <a:noAutofit/>
          </a:bodyPr>
          <a:lstStyle/>
          <a:p>
            <a:pPr indent="-419100" lvl="0" marL="457200" rtl="0" algn="l">
              <a:spcBef>
                <a:spcPts val="0"/>
              </a:spcBef>
              <a:spcAft>
                <a:spcPts val="0"/>
              </a:spcAft>
              <a:buSzPts val="3000"/>
              <a:buChar char="❏"/>
            </a:pPr>
            <a:r>
              <a:rPr lang="en-GB"/>
              <a:t>The Project Stories: </a:t>
            </a:r>
            <a:r>
              <a:rPr b="1" lang="en-GB"/>
              <a:t>Science from Fiction</a:t>
            </a:r>
            <a:r>
              <a:rPr lang="en-GB"/>
              <a:t> </a:t>
            </a:r>
            <a:br>
              <a:rPr lang="en-GB"/>
            </a:br>
            <a:endParaRPr sz="1800">
              <a:solidFill>
                <a:srgbClr val="404040"/>
              </a:solidFill>
            </a:endParaRPr>
          </a:p>
          <a:p>
            <a:pPr indent="-342900" lvl="0" marL="457200" rtl="0" algn="l">
              <a:spcBef>
                <a:spcPts val="0"/>
              </a:spcBef>
              <a:spcAft>
                <a:spcPts val="0"/>
              </a:spcAft>
              <a:buClr>
                <a:srgbClr val="404040"/>
              </a:buClr>
              <a:buSzPts val="1800"/>
              <a:buChar char="❏"/>
            </a:pPr>
            <a:r>
              <a:rPr b="1" lang="en-GB" sz="1800">
                <a:solidFill>
                  <a:srgbClr val="404040"/>
                </a:solidFill>
              </a:rPr>
              <a:t>Marooned off Vesta</a:t>
            </a:r>
            <a:r>
              <a:rPr lang="en-GB" sz="1800">
                <a:solidFill>
                  <a:srgbClr val="404040"/>
                </a:solidFill>
              </a:rPr>
              <a:t>, </a:t>
            </a:r>
            <a:br>
              <a:rPr lang="en-GB" sz="1800">
                <a:solidFill>
                  <a:srgbClr val="404040"/>
                </a:solidFill>
              </a:rPr>
            </a:br>
            <a:r>
              <a:rPr lang="en-GB" sz="1800">
                <a:solidFill>
                  <a:srgbClr val="404040"/>
                </a:solidFill>
              </a:rPr>
              <a:t>Isaac Asimov, Amazing Stories, 1939, Ziff-Davies Publishing Co.</a:t>
            </a:r>
            <a:br>
              <a:rPr lang="en-GB" sz="1800">
                <a:solidFill>
                  <a:srgbClr val="404040"/>
                </a:solidFill>
              </a:rPr>
            </a:br>
            <a:endParaRPr sz="1800">
              <a:solidFill>
                <a:srgbClr val="404040"/>
              </a:solidFill>
            </a:endParaRPr>
          </a:p>
          <a:p>
            <a:pPr indent="-342900" lvl="0" marL="457200" rtl="0" algn="l">
              <a:spcBef>
                <a:spcPts val="0"/>
              </a:spcBef>
              <a:spcAft>
                <a:spcPts val="0"/>
              </a:spcAft>
              <a:buClr>
                <a:srgbClr val="404040"/>
              </a:buClr>
              <a:buSzPts val="1800"/>
              <a:buChar char="❏"/>
            </a:pPr>
            <a:r>
              <a:rPr b="1" lang="en-GB" sz="1800">
                <a:solidFill>
                  <a:srgbClr val="404040"/>
                </a:solidFill>
              </a:rPr>
              <a:t>Neutron Star</a:t>
            </a:r>
            <a:r>
              <a:rPr lang="en-GB" sz="1800">
                <a:solidFill>
                  <a:srgbClr val="404040"/>
                </a:solidFill>
              </a:rPr>
              <a:t>, </a:t>
            </a:r>
            <a:br>
              <a:rPr lang="en-GB" sz="1800">
                <a:solidFill>
                  <a:srgbClr val="404040"/>
                </a:solidFill>
              </a:rPr>
            </a:br>
            <a:r>
              <a:rPr lang="en-GB" sz="1800">
                <a:solidFill>
                  <a:srgbClr val="404040"/>
                </a:solidFill>
              </a:rPr>
              <a:t>Larry Niven, Neutron Star, 1966, Ballantine</a:t>
            </a:r>
            <a:br>
              <a:rPr lang="en-GB" sz="1800">
                <a:solidFill>
                  <a:srgbClr val="404040"/>
                </a:solidFill>
              </a:rPr>
            </a:br>
            <a:endParaRPr sz="1800">
              <a:solidFill>
                <a:srgbClr val="404040"/>
              </a:solidFill>
            </a:endParaRPr>
          </a:p>
          <a:p>
            <a:pPr indent="-342900" lvl="0" marL="457200" rtl="0" algn="l">
              <a:spcBef>
                <a:spcPts val="0"/>
              </a:spcBef>
              <a:spcAft>
                <a:spcPts val="0"/>
              </a:spcAft>
              <a:buClr>
                <a:srgbClr val="404040"/>
              </a:buClr>
              <a:buSzPts val="1800"/>
              <a:buChar char="❏"/>
            </a:pPr>
            <a:r>
              <a:rPr b="1" lang="en-GB" sz="1800">
                <a:solidFill>
                  <a:srgbClr val="404040"/>
                </a:solidFill>
              </a:rPr>
              <a:t>Summertime on Icarus</a:t>
            </a:r>
            <a:r>
              <a:rPr lang="en-GB" sz="1800">
                <a:solidFill>
                  <a:srgbClr val="404040"/>
                </a:solidFill>
              </a:rPr>
              <a:t>, </a:t>
            </a:r>
            <a:br>
              <a:rPr lang="en-GB" sz="1800">
                <a:solidFill>
                  <a:srgbClr val="404040"/>
                </a:solidFill>
              </a:rPr>
            </a:br>
            <a:r>
              <a:rPr lang="en-GB" sz="1800">
                <a:solidFill>
                  <a:srgbClr val="404040"/>
                </a:solidFill>
              </a:rPr>
              <a:t>Arthur C. Clarke, The Nine Billion Names of God, 1967, Signet.</a:t>
            </a:r>
            <a:br>
              <a:rPr lang="en-GB" sz="1800">
                <a:solidFill>
                  <a:srgbClr val="404040"/>
                </a:solidFill>
              </a:rPr>
            </a:br>
            <a:endParaRPr sz="1800">
              <a:solidFill>
                <a:srgbClr val="404040"/>
              </a:solidFill>
            </a:endParaRPr>
          </a:p>
          <a:p>
            <a:pPr indent="-342900" lvl="0" marL="457200" rtl="0" algn="l">
              <a:spcBef>
                <a:spcPts val="0"/>
              </a:spcBef>
              <a:spcAft>
                <a:spcPts val="0"/>
              </a:spcAft>
              <a:buClr>
                <a:srgbClr val="404040"/>
              </a:buClr>
              <a:buSzPts val="1800"/>
              <a:buChar char="❏"/>
            </a:pPr>
            <a:r>
              <a:rPr b="1" lang="en-GB" sz="1800">
                <a:solidFill>
                  <a:srgbClr val="404040"/>
                </a:solidFill>
              </a:rPr>
              <a:t>Walk in the Sun</a:t>
            </a:r>
            <a:r>
              <a:rPr lang="en-GB" sz="1800">
                <a:solidFill>
                  <a:srgbClr val="404040"/>
                </a:solidFill>
              </a:rPr>
              <a:t>, </a:t>
            </a:r>
            <a:br>
              <a:rPr lang="en-GB" sz="1800">
                <a:solidFill>
                  <a:srgbClr val="404040"/>
                </a:solidFill>
              </a:rPr>
            </a:br>
            <a:r>
              <a:rPr lang="en-GB" sz="1800">
                <a:solidFill>
                  <a:srgbClr val="404040"/>
                </a:solidFill>
              </a:rPr>
              <a:t>Geoffrey Landis, Impact Parameter, 2001, Golden Gryphon Press.</a:t>
            </a:r>
            <a:br>
              <a:rPr lang="en-GB" sz="1800">
                <a:solidFill>
                  <a:srgbClr val="404040"/>
                </a:solidFill>
              </a:rPr>
            </a:br>
            <a:endParaRPr sz="1800">
              <a:solidFill>
                <a:srgbClr val="404040"/>
              </a:solidFill>
            </a:endParaRPr>
          </a:p>
          <a:p>
            <a:pPr indent="-342900" lvl="0" marL="457200" rtl="0" algn="l">
              <a:spcBef>
                <a:spcPts val="0"/>
              </a:spcBef>
              <a:spcAft>
                <a:spcPts val="0"/>
              </a:spcAft>
              <a:buClr>
                <a:srgbClr val="404040"/>
              </a:buClr>
              <a:buSzPts val="1800"/>
              <a:buChar char="❏"/>
            </a:pPr>
            <a:r>
              <a:rPr b="1" lang="en-GB" sz="1800">
                <a:solidFill>
                  <a:srgbClr val="404040"/>
                </a:solidFill>
              </a:rPr>
              <a:t>Cool Neighbour</a:t>
            </a:r>
            <a:r>
              <a:rPr lang="en-GB" sz="1800">
                <a:solidFill>
                  <a:srgbClr val="404040"/>
                </a:solidFill>
              </a:rPr>
              <a:t>, </a:t>
            </a:r>
            <a:br>
              <a:rPr lang="en-GB" sz="1800">
                <a:solidFill>
                  <a:srgbClr val="404040"/>
                </a:solidFill>
              </a:rPr>
            </a:br>
            <a:r>
              <a:rPr lang="en-GB" sz="1800">
                <a:solidFill>
                  <a:srgbClr val="404040"/>
                </a:solidFill>
              </a:rPr>
              <a:t>Jack McDevitt &amp; Miclael Shara, Cryptic: The Best Short Fiction of Jack McDevitt, 2009, Subterranean Press</a:t>
            </a:r>
            <a:endParaRPr sz="1800">
              <a:solidFill>
                <a:srgbClr val="404040"/>
              </a:solidFill>
            </a:endParaRPr>
          </a:p>
          <a:p>
            <a:pPr indent="0" lvl="0" marL="0" rtl="0" algn="l">
              <a:spcBef>
                <a:spcPts val="2100"/>
              </a:spcBef>
              <a:spcAft>
                <a:spcPts val="2100"/>
              </a:spcAft>
              <a:buNone/>
            </a:pPr>
            <a:r>
              <a:t/>
            </a:r>
            <a:endParaRPr/>
          </a:p>
        </p:txBody>
      </p:sp>
      <p:sp>
        <p:nvSpPr>
          <p:cNvPr id="278" name="Google Shape;278;p31"/>
          <p:cNvSpPr/>
          <p:nvPr/>
        </p:nvSpPr>
        <p:spPr>
          <a:xfrm rot="5400000">
            <a:off x="3808800" y="-2690975"/>
            <a:ext cx="36000" cy="6934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2"/>
          <p:cNvSpPr txBox="1"/>
          <p:nvPr>
            <p:ph type="title"/>
          </p:nvPr>
        </p:nvSpPr>
        <p:spPr>
          <a:xfrm>
            <a:off x="3435600" y="88425"/>
            <a:ext cx="8296500" cy="124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A QUICK CHECK</a:t>
            </a:r>
            <a:endParaRPr sz="4500"/>
          </a:p>
          <a:p>
            <a:pPr indent="0" lvl="0" marL="0" rtl="0" algn="l">
              <a:spcBef>
                <a:spcPts val="0"/>
              </a:spcBef>
              <a:spcAft>
                <a:spcPts val="0"/>
              </a:spcAft>
              <a:buNone/>
            </a:pPr>
            <a:r>
              <a:t/>
            </a:r>
            <a:endParaRPr sz="3300"/>
          </a:p>
          <a:p>
            <a:pPr indent="0" lvl="0" marL="0" rtl="0" algn="l">
              <a:spcBef>
                <a:spcPts val="0"/>
              </a:spcBef>
              <a:spcAft>
                <a:spcPts val="0"/>
              </a:spcAft>
              <a:buNone/>
            </a:pPr>
            <a:r>
              <a:rPr lang="en-GB" sz="2500"/>
              <a:t>First calculate value of G (6.67×10</a:t>
            </a:r>
            <a:r>
              <a:rPr baseline="30000" lang="en-GB" sz="2500"/>
              <a:t>-11</a:t>
            </a:r>
            <a:r>
              <a:rPr lang="en-GB" sz="2500"/>
              <a:t> m</a:t>
            </a:r>
            <a:r>
              <a:rPr baseline="30000" lang="en-GB" sz="2500"/>
              <a:t>3</a:t>
            </a:r>
            <a:r>
              <a:rPr lang="en-GB" sz="2500"/>
              <a:t>kg</a:t>
            </a:r>
            <a:r>
              <a:rPr baseline="30000" lang="en-GB" sz="2500"/>
              <a:t>-1</a:t>
            </a:r>
            <a:r>
              <a:rPr lang="en-GB" sz="2500"/>
              <a:t>s</a:t>
            </a:r>
            <a:r>
              <a:rPr baseline="30000" lang="en-GB" sz="2500"/>
              <a:t>-2</a:t>
            </a:r>
            <a:r>
              <a:rPr lang="en-GB" sz="2500"/>
              <a:t>) in terms of AU, M</a:t>
            </a:r>
            <a:r>
              <a:rPr baseline="-25000" lang="en-GB" sz="2500"/>
              <a:t>⊙</a:t>
            </a:r>
            <a:r>
              <a:rPr lang="en-GB" sz="2500"/>
              <a:t>, yr</a:t>
            </a:r>
            <a:endParaRPr sz="2500"/>
          </a:p>
        </p:txBody>
      </p:sp>
      <p:sp>
        <p:nvSpPr>
          <p:cNvPr id="284" name="Google Shape;284;p32"/>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85" name="Google Shape;285;p32"/>
          <p:cNvGraphicFramePr/>
          <p:nvPr/>
        </p:nvGraphicFramePr>
        <p:xfrm>
          <a:off x="952500" y="1524000"/>
          <a:ext cx="3000000" cy="3000000"/>
        </p:xfrm>
        <a:graphic>
          <a:graphicData uri="http://schemas.openxmlformats.org/drawingml/2006/table">
            <a:tbl>
              <a:tblPr>
                <a:noFill/>
                <a:tableStyleId>{A2826D68-CD4E-49D9-AE7E-719A6C2D83DA}</a:tableStyleId>
              </a:tblPr>
              <a:tblGrid>
                <a:gridCol w="2057425"/>
                <a:gridCol w="2057425"/>
                <a:gridCol w="2057425"/>
                <a:gridCol w="2057425"/>
                <a:gridCol w="2057425"/>
              </a:tblGrid>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Planet</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Avg. distance from Sun (km)</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Avg. Orbital Velocity (km/s)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GB" sz="2000">
                          <a:solidFill>
                            <a:schemeClr val="dk1"/>
                          </a:solidFill>
                          <a:latin typeface="PT Sans Narrow"/>
                          <a:ea typeface="PT Sans Narrow"/>
                          <a:cs typeface="PT Sans Narrow"/>
                          <a:sym typeface="PT Sans Narrow"/>
                        </a:rPr>
                        <a:t>Avg. distance from Sun in AU</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Time Period in yr.</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Mercury</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5.8</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7</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47.87</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Venus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1.08</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35.02</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Earth</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1.5</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29.78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Mars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2.28</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24.08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Jupiter</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7.79</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13.07</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Saturn</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1.43</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9.69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Uranus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2.87</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6.81</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Neptune</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4.49</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5.43</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*Pluto (dwarf planet)</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5.91</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4.74</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t/>
                      </a:r>
                      <a:endParaRPr sz="2000">
                        <a:latin typeface="PT Sans Narrow"/>
                        <a:ea typeface="PT Sans Narrow"/>
                        <a:cs typeface="PT Sans Narrow"/>
                        <a:sym typeface="PT Sans Narrow"/>
                      </a:endParaRPr>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3"/>
          <p:cNvSpPr txBox="1"/>
          <p:nvPr>
            <p:ph type="title"/>
          </p:nvPr>
        </p:nvSpPr>
        <p:spPr>
          <a:xfrm>
            <a:off x="3435600" y="88425"/>
            <a:ext cx="8296500" cy="124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A QUICK CHECK</a:t>
            </a:r>
            <a:endParaRPr sz="4500"/>
          </a:p>
          <a:p>
            <a:pPr indent="0" lvl="0" marL="0" rtl="0" algn="l">
              <a:spcBef>
                <a:spcPts val="0"/>
              </a:spcBef>
              <a:spcAft>
                <a:spcPts val="0"/>
              </a:spcAft>
              <a:buNone/>
            </a:pPr>
            <a:r>
              <a:t/>
            </a:r>
            <a:endParaRPr sz="3300"/>
          </a:p>
          <a:p>
            <a:pPr indent="0" lvl="0" marL="0" rtl="0" algn="l">
              <a:spcBef>
                <a:spcPts val="0"/>
              </a:spcBef>
              <a:spcAft>
                <a:spcPts val="0"/>
              </a:spcAft>
              <a:buNone/>
            </a:pPr>
            <a:r>
              <a:rPr lang="en-GB" sz="2500"/>
              <a:t>First calculate value of G (6.67×10</a:t>
            </a:r>
            <a:r>
              <a:rPr baseline="30000" lang="en-GB" sz="2500"/>
              <a:t>-11</a:t>
            </a:r>
            <a:r>
              <a:rPr lang="en-GB" sz="2500"/>
              <a:t> m</a:t>
            </a:r>
            <a:r>
              <a:rPr baseline="30000" lang="en-GB" sz="2500"/>
              <a:t>3</a:t>
            </a:r>
            <a:r>
              <a:rPr lang="en-GB" sz="2500"/>
              <a:t>kg</a:t>
            </a:r>
            <a:r>
              <a:rPr baseline="30000" lang="en-GB" sz="2500"/>
              <a:t>-1</a:t>
            </a:r>
            <a:r>
              <a:rPr lang="en-GB" sz="2500"/>
              <a:t>s</a:t>
            </a:r>
            <a:r>
              <a:rPr baseline="30000" lang="en-GB" sz="2500"/>
              <a:t>-2</a:t>
            </a:r>
            <a:r>
              <a:rPr lang="en-GB" sz="2500"/>
              <a:t>) in terms of AU, M</a:t>
            </a:r>
            <a:r>
              <a:rPr baseline="-25000" lang="en-GB" sz="2500"/>
              <a:t>⊙</a:t>
            </a:r>
            <a:r>
              <a:rPr lang="en-GB" sz="2500"/>
              <a:t>, yr</a:t>
            </a:r>
            <a:endParaRPr sz="2500"/>
          </a:p>
        </p:txBody>
      </p:sp>
      <p:sp>
        <p:nvSpPr>
          <p:cNvPr id="291" name="Google Shape;291;p33"/>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92" name="Google Shape;292;p33"/>
          <p:cNvGraphicFramePr/>
          <p:nvPr/>
        </p:nvGraphicFramePr>
        <p:xfrm>
          <a:off x="952500" y="1524000"/>
          <a:ext cx="3000000" cy="3000000"/>
        </p:xfrm>
        <a:graphic>
          <a:graphicData uri="http://schemas.openxmlformats.org/drawingml/2006/table">
            <a:tbl>
              <a:tblPr>
                <a:noFill/>
                <a:tableStyleId>{A2826D68-CD4E-49D9-AE7E-719A6C2D83DA}</a:tableStyleId>
              </a:tblPr>
              <a:tblGrid>
                <a:gridCol w="2057425"/>
                <a:gridCol w="2057425"/>
                <a:gridCol w="2057425"/>
                <a:gridCol w="2057425"/>
                <a:gridCol w="2057425"/>
              </a:tblGrid>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Planet</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Avg. distance from Sun (km)</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Avg. Orbital Velocity (km/s)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GB" sz="2000">
                          <a:solidFill>
                            <a:schemeClr val="dk1"/>
                          </a:solidFill>
                          <a:latin typeface="PT Sans Narrow"/>
                          <a:ea typeface="PT Sans Narrow"/>
                          <a:cs typeface="PT Sans Narrow"/>
                          <a:sym typeface="PT Sans Narrow"/>
                        </a:rPr>
                        <a:t>Avg. distance from Sun in AU</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Time Period in yr.</a:t>
                      </a:r>
                      <a:endParaRPr sz="2000">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Mercury</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5.8</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7</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47.87</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0.387</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0.24</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Venus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1.08</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35.02</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0.72</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0.61</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Earth</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1.5</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29.78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Mars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2.28</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24.08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1.52</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1.89</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Jupiter</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7.79</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8</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13.07</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5.19</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11.87</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Saturn</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1.43</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9.69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9.53</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29.40</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Uranus</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2.87</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6.81</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19.13</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83.97</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Neptune</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4.49</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5.43</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29.93</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164.75</a:t>
                      </a:r>
                      <a:endParaRPr b="1" sz="2000">
                        <a:solidFill>
                          <a:schemeClr val="accent3"/>
                        </a:solidFill>
                        <a:latin typeface="PT Sans Narrow"/>
                        <a:ea typeface="PT Sans Narrow"/>
                        <a:cs typeface="PT Sans Narrow"/>
                        <a:sym typeface="PT Sans Narrow"/>
                      </a:endParaRPr>
                    </a:p>
                  </a:txBody>
                  <a:tcPr marT="91425" marB="91425" marR="91425" marL="91425"/>
                </a:tc>
              </a:tr>
              <a:tr h="381000">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*Pluto (dwarf planet)</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5.91</a:t>
                      </a:r>
                      <a:r>
                        <a:rPr lang="en-GB" sz="2000">
                          <a:solidFill>
                            <a:schemeClr val="dk1"/>
                          </a:solidFill>
                          <a:latin typeface="PT Sans Narrow"/>
                          <a:ea typeface="PT Sans Narrow"/>
                          <a:cs typeface="PT Sans Narrow"/>
                          <a:sym typeface="PT Sans Narrow"/>
                        </a:rPr>
                        <a:t>×10</a:t>
                      </a:r>
                      <a:r>
                        <a:rPr baseline="30000" lang="en-GB" sz="2000">
                          <a:solidFill>
                            <a:schemeClr val="dk1"/>
                          </a:solidFill>
                          <a:latin typeface="PT Sans Narrow"/>
                          <a:ea typeface="PT Sans Narrow"/>
                          <a:cs typeface="PT Sans Narrow"/>
                          <a:sym typeface="PT Sans Narrow"/>
                        </a:rPr>
                        <a:t>9</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lang="en-GB" sz="2000">
                          <a:latin typeface="PT Sans Narrow"/>
                          <a:ea typeface="PT Sans Narrow"/>
                          <a:cs typeface="PT Sans Narrow"/>
                          <a:sym typeface="PT Sans Narrow"/>
                        </a:rPr>
                        <a:t>4.74</a:t>
                      </a:r>
                      <a:endParaRPr sz="2000">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39.40</a:t>
                      </a:r>
                      <a:endParaRPr b="1" sz="2000">
                        <a:solidFill>
                          <a:schemeClr val="accent3"/>
                        </a:solidFill>
                        <a:latin typeface="PT Sans Narrow"/>
                        <a:ea typeface="PT Sans Narrow"/>
                        <a:cs typeface="PT Sans Narrow"/>
                        <a:sym typeface="PT Sans Narrow"/>
                      </a:endParaRPr>
                    </a:p>
                  </a:txBody>
                  <a:tcPr marT="91425" marB="91425" marR="91425" marL="91425"/>
                </a:tc>
                <a:tc>
                  <a:txBody>
                    <a:bodyPr/>
                    <a:lstStyle/>
                    <a:p>
                      <a:pPr indent="0" lvl="0" marL="0" rtl="0" algn="ctr">
                        <a:spcBef>
                          <a:spcPts val="0"/>
                        </a:spcBef>
                        <a:spcAft>
                          <a:spcPts val="0"/>
                        </a:spcAft>
                        <a:buNone/>
                      </a:pPr>
                      <a:r>
                        <a:rPr b="1" lang="en-GB" sz="2000">
                          <a:solidFill>
                            <a:schemeClr val="accent3"/>
                          </a:solidFill>
                          <a:latin typeface="PT Sans Narrow"/>
                          <a:ea typeface="PT Sans Narrow"/>
                          <a:cs typeface="PT Sans Narrow"/>
                          <a:sym typeface="PT Sans Narrow"/>
                        </a:rPr>
                        <a:t>248.42</a:t>
                      </a:r>
                      <a:endParaRPr b="1" sz="2000">
                        <a:solidFill>
                          <a:schemeClr val="accent3"/>
                        </a:solidFill>
                        <a:latin typeface="PT Sans Narrow"/>
                        <a:ea typeface="PT Sans Narrow"/>
                        <a:cs typeface="PT Sans Narrow"/>
                        <a:sym typeface="PT Sans Narrow"/>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4"/>
          <p:cNvSpPr txBox="1"/>
          <p:nvPr>
            <p:ph type="title"/>
          </p:nvPr>
        </p:nvSpPr>
        <p:spPr>
          <a:xfrm>
            <a:off x="3435600" y="88425"/>
            <a:ext cx="8296500" cy="124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A QUICK CHECK</a:t>
            </a:r>
            <a:endParaRPr sz="4500"/>
          </a:p>
          <a:p>
            <a:pPr indent="0" lvl="0" marL="0" rtl="0" algn="l">
              <a:spcBef>
                <a:spcPts val="0"/>
              </a:spcBef>
              <a:spcAft>
                <a:spcPts val="0"/>
              </a:spcAft>
              <a:buNone/>
            </a:pPr>
            <a:r>
              <a:t/>
            </a:r>
            <a:endParaRPr sz="3300"/>
          </a:p>
          <a:p>
            <a:pPr indent="0" lvl="0" marL="0" rtl="0" algn="l">
              <a:spcBef>
                <a:spcPts val="0"/>
              </a:spcBef>
              <a:spcAft>
                <a:spcPts val="0"/>
              </a:spcAft>
              <a:buNone/>
            </a:pPr>
            <a:r>
              <a:rPr lang="en-GB" sz="2500"/>
              <a:t>First calculate value of G (6.67×10</a:t>
            </a:r>
            <a:r>
              <a:rPr baseline="30000" lang="en-GB" sz="2500"/>
              <a:t>-11</a:t>
            </a:r>
            <a:r>
              <a:rPr lang="en-GB" sz="2500"/>
              <a:t> m</a:t>
            </a:r>
            <a:r>
              <a:rPr baseline="30000" lang="en-GB" sz="2500"/>
              <a:t>3</a:t>
            </a:r>
            <a:r>
              <a:rPr lang="en-GB" sz="2500"/>
              <a:t>kg</a:t>
            </a:r>
            <a:r>
              <a:rPr baseline="30000" lang="en-GB" sz="2500"/>
              <a:t>-1</a:t>
            </a:r>
            <a:r>
              <a:rPr lang="en-GB" sz="2500"/>
              <a:t>s</a:t>
            </a:r>
            <a:r>
              <a:rPr baseline="30000" lang="en-GB" sz="2500"/>
              <a:t>-2</a:t>
            </a:r>
            <a:r>
              <a:rPr lang="en-GB" sz="2500"/>
              <a:t>) in terms of AU, M</a:t>
            </a:r>
            <a:r>
              <a:rPr baseline="-25000" lang="en-GB" sz="2500"/>
              <a:t>⊙</a:t>
            </a:r>
            <a:r>
              <a:rPr lang="en-GB" sz="2500"/>
              <a:t>, yr</a:t>
            </a:r>
            <a:endParaRPr sz="2500"/>
          </a:p>
        </p:txBody>
      </p:sp>
      <p:sp>
        <p:nvSpPr>
          <p:cNvPr id="298" name="Google Shape;298;p34"/>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4"/>
          <p:cNvSpPr txBox="1"/>
          <p:nvPr/>
        </p:nvSpPr>
        <p:spPr>
          <a:xfrm>
            <a:off x="4740275" y="2455550"/>
            <a:ext cx="62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T Sans Narrow"/>
              <a:ea typeface="PT Sans Narrow"/>
              <a:cs typeface="PT Sans Narrow"/>
              <a:sym typeface="PT Sans Narrow"/>
            </a:endParaRPr>
          </a:p>
        </p:txBody>
      </p:sp>
      <p:sp>
        <p:nvSpPr>
          <p:cNvPr id="300" name="Google Shape;300;p34"/>
          <p:cNvSpPr/>
          <p:nvPr/>
        </p:nvSpPr>
        <p:spPr>
          <a:xfrm>
            <a:off x="4740275" y="2489000"/>
            <a:ext cx="6246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4"/>
          <p:cNvSpPr txBox="1"/>
          <p:nvPr/>
        </p:nvSpPr>
        <p:spPr>
          <a:xfrm>
            <a:off x="4690175" y="2370500"/>
            <a:ext cx="7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1155CC"/>
                </a:solidFill>
              </a:rPr>
              <a:t>Pluto</a:t>
            </a:r>
            <a:endParaRPr sz="1500">
              <a:solidFill>
                <a:srgbClr val="1155CC"/>
              </a:solidFill>
            </a:endParaRPr>
          </a:p>
        </p:txBody>
      </p:sp>
      <p:sp>
        <p:nvSpPr>
          <p:cNvPr id="302" name="Google Shape;302;p34"/>
          <p:cNvSpPr txBox="1"/>
          <p:nvPr>
            <p:ph idx="1" type="body"/>
          </p:nvPr>
        </p:nvSpPr>
        <p:spPr>
          <a:xfrm>
            <a:off x="6792100" y="1870100"/>
            <a:ext cx="5097000" cy="44829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Plot log</a:t>
            </a:r>
            <a:r>
              <a:rPr baseline="-25000" lang="en-GB" sz="2000">
                <a:solidFill>
                  <a:schemeClr val="dk1"/>
                </a:solidFill>
              </a:rPr>
              <a:t>10</a:t>
            </a:r>
            <a:r>
              <a:rPr lang="en-GB" sz="2000">
                <a:solidFill>
                  <a:schemeClr val="dk1"/>
                </a:solidFill>
              </a:rPr>
              <a:t>(Time period) vs. log</a:t>
            </a:r>
            <a:r>
              <a:rPr baseline="-25000" lang="en-GB" sz="2000">
                <a:solidFill>
                  <a:schemeClr val="dk1"/>
                </a:solidFill>
              </a:rPr>
              <a:t>10</a:t>
            </a:r>
            <a:r>
              <a:rPr lang="en-GB" sz="2000">
                <a:solidFill>
                  <a:schemeClr val="dk1"/>
                </a:solidFill>
              </a:rPr>
              <a:t>(Distance) — Identify the equation &amp; calculate the slope</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355600" lvl="0" marL="457200" rtl="0" algn="l">
              <a:spcBef>
                <a:spcPts val="2100"/>
              </a:spcBef>
              <a:spcAft>
                <a:spcPts val="0"/>
              </a:spcAft>
              <a:buClr>
                <a:schemeClr val="dk1"/>
              </a:buClr>
              <a:buSzPts val="2000"/>
              <a:buChar char="❏"/>
            </a:pPr>
            <a:r>
              <a:rPr lang="en-GB" sz="2000">
                <a:solidFill>
                  <a:schemeClr val="dk1"/>
                </a:solidFill>
              </a:rPr>
              <a:t>Derive Kepler’s 3rd law of planetary motion from Newton’s law of Gravitation</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355600" lvl="0" marL="457200" rtl="0" algn="l">
              <a:spcBef>
                <a:spcPts val="2100"/>
              </a:spcBef>
              <a:spcAft>
                <a:spcPts val="0"/>
              </a:spcAft>
              <a:buClr>
                <a:schemeClr val="dk1"/>
              </a:buClr>
              <a:buSzPts val="2000"/>
              <a:buChar char="❏"/>
            </a:pPr>
            <a:r>
              <a:rPr lang="en-GB" sz="2000">
                <a:solidFill>
                  <a:schemeClr val="dk1"/>
                </a:solidFill>
              </a:rPr>
              <a:t>What happened to the proportionality constant (4π</a:t>
            </a:r>
            <a:r>
              <a:rPr baseline="30000" lang="en-GB" sz="2000">
                <a:solidFill>
                  <a:schemeClr val="dk1"/>
                </a:solidFill>
              </a:rPr>
              <a:t>2</a:t>
            </a:r>
            <a:r>
              <a:rPr lang="en-GB" sz="2000">
                <a:solidFill>
                  <a:schemeClr val="dk1"/>
                </a:solidFill>
              </a:rPr>
              <a:t>/GM)?</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355600" lvl="0" marL="457200" rtl="0" algn="l">
              <a:spcBef>
                <a:spcPts val="2100"/>
              </a:spcBef>
              <a:spcAft>
                <a:spcPts val="0"/>
              </a:spcAft>
              <a:buClr>
                <a:schemeClr val="dk1"/>
              </a:buClr>
              <a:buSzPts val="2000"/>
              <a:buChar char="❏"/>
            </a:pPr>
            <a:r>
              <a:rPr lang="en-GB" sz="2000">
                <a:solidFill>
                  <a:schemeClr val="dk1"/>
                </a:solidFill>
              </a:rPr>
              <a:t>What are the advantages of plotting in log-scale?</a:t>
            </a:r>
            <a:endParaRPr sz="2000">
              <a:solidFill>
                <a:schemeClr val="dk1"/>
              </a:solidFill>
            </a:endParaRPr>
          </a:p>
        </p:txBody>
      </p:sp>
      <p:pic>
        <p:nvPicPr>
          <p:cNvPr id="303" name="Google Shape;303;p34"/>
          <p:cNvPicPr preferRelativeResize="0"/>
          <p:nvPr/>
        </p:nvPicPr>
        <p:blipFill>
          <a:blip r:embed="rId3">
            <a:alphaModFix/>
          </a:blip>
          <a:stretch>
            <a:fillRect/>
          </a:stretch>
        </p:blipFill>
        <p:spPr>
          <a:xfrm>
            <a:off x="458225" y="1481625"/>
            <a:ext cx="6162900" cy="5223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5"/>
          <p:cNvSpPr txBox="1"/>
          <p:nvPr>
            <p:ph type="title"/>
          </p:nvPr>
        </p:nvSpPr>
        <p:spPr>
          <a:xfrm>
            <a:off x="3435600" y="88425"/>
            <a:ext cx="8296500" cy="124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A QUICK CHECK</a:t>
            </a:r>
            <a:endParaRPr sz="4500"/>
          </a:p>
          <a:p>
            <a:pPr indent="0" lvl="0" marL="0" rtl="0" algn="l">
              <a:spcBef>
                <a:spcPts val="0"/>
              </a:spcBef>
              <a:spcAft>
                <a:spcPts val="0"/>
              </a:spcAft>
              <a:buNone/>
            </a:pPr>
            <a:r>
              <a:t/>
            </a:r>
            <a:endParaRPr sz="3300"/>
          </a:p>
          <a:p>
            <a:pPr indent="0" lvl="0" marL="0" rtl="0" algn="l">
              <a:spcBef>
                <a:spcPts val="0"/>
              </a:spcBef>
              <a:spcAft>
                <a:spcPts val="0"/>
              </a:spcAft>
              <a:buNone/>
            </a:pPr>
            <a:r>
              <a:rPr lang="en-GB" sz="2500"/>
              <a:t>First calculate value of G (6.67×10</a:t>
            </a:r>
            <a:r>
              <a:rPr baseline="30000" lang="en-GB" sz="2500"/>
              <a:t>-11</a:t>
            </a:r>
            <a:r>
              <a:rPr lang="en-GB" sz="2500"/>
              <a:t> m</a:t>
            </a:r>
            <a:r>
              <a:rPr baseline="30000" lang="en-GB" sz="2500"/>
              <a:t>3</a:t>
            </a:r>
            <a:r>
              <a:rPr lang="en-GB" sz="2500"/>
              <a:t>kg</a:t>
            </a:r>
            <a:r>
              <a:rPr baseline="30000" lang="en-GB" sz="2500"/>
              <a:t>-1</a:t>
            </a:r>
            <a:r>
              <a:rPr lang="en-GB" sz="2500"/>
              <a:t>s</a:t>
            </a:r>
            <a:r>
              <a:rPr baseline="30000" lang="en-GB" sz="2500"/>
              <a:t>-2</a:t>
            </a:r>
            <a:r>
              <a:rPr lang="en-GB" sz="2500"/>
              <a:t>) in terms of AU, M</a:t>
            </a:r>
            <a:r>
              <a:rPr baseline="-25000" lang="en-GB" sz="2500"/>
              <a:t>⊙</a:t>
            </a:r>
            <a:r>
              <a:rPr lang="en-GB" sz="2500"/>
              <a:t>, yr</a:t>
            </a:r>
            <a:endParaRPr sz="2500"/>
          </a:p>
        </p:txBody>
      </p:sp>
      <p:sp>
        <p:nvSpPr>
          <p:cNvPr id="309" name="Google Shape;309;p35"/>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35"/>
          <p:cNvPicPr preferRelativeResize="0"/>
          <p:nvPr/>
        </p:nvPicPr>
        <p:blipFill>
          <a:blip r:embed="rId3">
            <a:alphaModFix/>
          </a:blip>
          <a:stretch>
            <a:fillRect/>
          </a:stretch>
        </p:blipFill>
        <p:spPr>
          <a:xfrm>
            <a:off x="688800" y="1481625"/>
            <a:ext cx="5481042" cy="5223975"/>
          </a:xfrm>
          <a:prstGeom prst="rect">
            <a:avLst/>
          </a:prstGeom>
          <a:noFill/>
          <a:ln>
            <a:noFill/>
          </a:ln>
        </p:spPr>
      </p:pic>
      <p:sp>
        <p:nvSpPr>
          <p:cNvPr id="311" name="Google Shape;311;p35"/>
          <p:cNvSpPr txBox="1"/>
          <p:nvPr/>
        </p:nvSpPr>
        <p:spPr>
          <a:xfrm>
            <a:off x="4740275" y="2455550"/>
            <a:ext cx="62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T Sans Narrow"/>
              <a:ea typeface="PT Sans Narrow"/>
              <a:cs typeface="PT Sans Narrow"/>
              <a:sym typeface="PT Sans Narrow"/>
            </a:endParaRPr>
          </a:p>
        </p:txBody>
      </p:sp>
      <p:sp>
        <p:nvSpPr>
          <p:cNvPr id="312" name="Google Shape;312;p35"/>
          <p:cNvSpPr/>
          <p:nvPr/>
        </p:nvSpPr>
        <p:spPr>
          <a:xfrm>
            <a:off x="4740275" y="2489000"/>
            <a:ext cx="6246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txBox="1"/>
          <p:nvPr/>
        </p:nvSpPr>
        <p:spPr>
          <a:xfrm>
            <a:off x="4690175" y="2370500"/>
            <a:ext cx="7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1155CC"/>
                </a:solidFill>
              </a:rPr>
              <a:t>Pluto</a:t>
            </a:r>
            <a:endParaRPr sz="1500">
              <a:solidFill>
                <a:srgbClr val="1155CC"/>
              </a:solidFill>
            </a:endParaRPr>
          </a:p>
        </p:txBody>
      </p:sp>
      <p:sp>
        <p:nvSpPr>
          <p:cNvPr id="314" name="Google Shape;314;p35"/>
          <p:cNvSpPr txBox="1"/>
          <p:nvPr>
            <p:ph idx="1" type="body"/>
          </p:nvPr>
        </p:nvSpPr>
        <p:spPr>
          <a:xfrm>
            <a:off x="6792100" y="1870100"/>
            <a:ext cx="5097000" cy="44829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Plot log</a:t>
            </a:r>
            <a:r>
              <a:rPr baseline="-25000" lang="en-GB" sz="2000">
                <a:solidFill>
                  <a:schemeClr val="dk1"/>
                </a:solidFill>
              </a:rPr>
              <a:t>10</a:t>
            </a:r>
            <a:r>
              <a:rPr lang="en-GB" sz="2000">
                <a:solidFill>
                  <a:schemeClr val="dk1"/>
                </a:solidFill>
              </a:rPr>
              <a:t>(Time period) vs. log</a:t>
            </a:r>
            <a:r>
              <a:rPr baseline="-25000" lang="en-GB" sz="2000">
                <a:solidFill>
                  <a:schemeClr val="dk1"/>
                </a:solidFill>
              </a:rPr>
              <a:t>10</a:t>
            </a:r>
            <a:r>
              <a:rPr lang="en-GB" sz="2000">
                <a:solidFill>
                  <a:schemeClr val="dk1"/>
                </a:solidFill>
              </a:rPr>
              <a:t>(Distance) — Identify the equation &amp; calculate the slope</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355600" lvl="0" marL="457200" rtl="0" algn="l">
              <a:spcBef>
                <a:spcPts val="2100"/>
              </a:spcBef>
              <a:spcAft>
                <a:spcPts val="0"/>
              </a:spcAft>
              <a:buClr>
                <a:schemeClr val="dk1"/>
              </a:buClr>
              <a:buSzPts val="2000"/>
              <a:buChar char="❏"/>
            </a:pPr>
            <a:r>
              <a:rPr lang="en-GB" sz="2000">
                <a:solidFill>
                  <a:schemeClr val="dk1"/>
                </a:solidFill>
              </a:rPr>
              <a:t>Derive Kepler’s 3rd law of planetary motion from Newton’s law of Gravitation</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355600" lvl="0" marL="457200" rtl="0" algn="l">
              <a:spcBef>
                <a:spcPts val="2100"/>
              </a:spcBef>
              <a:spcAft>
                <a:spcPts val="0"/>
              </a:spcAft>
              <a:buClr>
                <a:schemeClr val="dk1"/>
              </a:buClr>
              <a:buSzPts val="2000"/>
              <a:buChar char="❏"/>
            </a:pPr>
            <a:r>
              <a:rPr lang="en-GB" sz="2000">
                <a:solidFill>
                  <a:schemeClr val="dk1"/>
                </a:solidFill>
              </a:rPr>
              <a:t>What happened to the proportionality constant (4π</a:t>
            </a:r>
            <a:r>
              <a:rPr baseline="30000" lang="en-GB" sz="2000">
                <a:solidFill>
                  <a:schemeClr val="dk1"/>
                </a:solidFill>
              </a:rPr>
              <a:t>2</a:t>
            </a:r>
            <a:r>
              <a:rPr lang="en-GB" sz="2000">
                <a:solidFill>
                  <a:schemeClr val="dk1"/>
                </a:solidFill>
              </a:rPr>
              <a:t>/GM)?</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355600" lvl="0" marL="457200" rtl="0" algn="l">
              <a:spcBef>
                <a:spcPts val="2100"/>
              </a:spcBef>
              <a:spcAft>
                <a:spcPts val="0"/>
              </a:spcAft>
              <a:buClr>
                <a:schemeClr val="dk1"/>
              </a:buClr>
              <a:buSzPts val="2000"/>
              <a:buChar char="❏"/>
            </a:pPr>
            <a:r>
              <a:rPr lang="en-GB" sz="2000">
                <a:solidFill>
                  <a:schemeClr val="dk1"/>
                </a:solidFill>
              </a:rPr>
              <a:t>What are the advantages of plotting in log-scale?</a:t>
            </a:r>
            <a:endParaRPr sz="2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p:nvPr/>
        </p:nvSpPr>
        <p:spPr>
          <a:xfrm>
            <a:off x="7966250" y="1492300"/>
            <a:ext cx="4060200" cy="5190000"/>
          </a:xfrm>
          <a:prstGeom prst="rect">
            <a:avLst/>
          </a:prstGeom>
          <a:solidFill>
            <a:srgbClr val="FFFF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txBox="1"/>
          <p:nvPr>
            <p:ph type="title"/>
          </p:nvPr>
        </p:nvSpPr>
        <p:spPr>
          <a:xfrm>
            <a:off x="496625" y="344900"/>
            <a:ext cx="10026300" cy="71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WHY STUDY ASTRONOMY &amp; ASTROPHYSICS ?</a:t>
            </a:r>
            <a:endParaRPr sz="4500"/>
          </a:p>
        </p:txBody>
      </p:sp>
      <p:sp>
        <p:nvSpPr>
          <p:cNvPr id="142" name="Google Shape;142;p18"/>
          <p:cNvSpPr txBox="1"/>
          <p:nvPr>
            <p:ph idx="1" type="body"/>
          </p:nvPr>
        </p:nvSpPr>
        <p:spPr>
          <a:xfrm>
            <a:off x="801425" y="2534300"/>
            <a:ext cx="3345900" cy="3557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GB"/>
              <a:t>OLDEST SCIENCE</a:t>
            </a:r>
            <a:endParaRPr b="1"/>
          </a:p>
          <a:p>
            <a:pPr indent="-381000" lvl="0" marL="457200" rtl="0" algn="l">
              <a:spcBef>
                <a:spcPts val="2100"/>
              </a:spcBef>
              <a:spcAft>
                <a:spcPts val="0"/>
              </a:spcAft>
              <a:buSzPts val="2400"/>
              <a:buChar char="❏"/>
            </a:pPr>
            <a:r>
              <a:rPr lang="en-GB"/>
              <a:t>Navigation</a:t>
            </a:r>
            <a:endParaRPr/>
          </a:p>
          <a:p>
            <a:pPr indent="-381000" lvl="0" marL="457200" rtl="0" algn="l">
              <a:spcBef>
                <a:spcPts val="0"/>
              </a:spcBef>
              <a:spcAft>
                <a:spcPts val="0"/>
              </a:spcAft>
              <a:buSzPts val="2400"/>
              <a:buChar char="❏"/>
            </a:pPr>
            <a:r>
              <a:rPr lang="en-GB"/>
              <a:t>Agriculture</a:t>
            </a:r>
            <a:endParaRPr/>
          </a:p>
          <a:p>
            <a:pPr indent="-381000" lvl="0" marL="457200" rtl="0" algn="l">
              <a:spcBef>
                <a:spcPts val="0"/>
              </a:spcBef>
              <a:spcAft>
                <a:spcPts val="0"/>
              </a:spcAft>
              <a:buSzPts val="2400"/>
              <a:buChar char="❏"/>
            </a:pPr>
            <a:r>
              <a:rPr lang="en-GB"/>
              <a:t>Religious festivals</a:t>
            </a:r>
            <a:endParaRPr/>
          </a:p>
          <a:p>
            <a:pPr indent="0" lvl="0" marL="0" rtl="0" algn="l">
              <a:spcBef>
                <a:spcPts val="2100"/>
              </a:spcBef>
              <a:spcAft>
                <a:spcPts val="2100"/>
              </a:spcAft>
              <a:buNone/>
            </a:pPr>
            <a:r>
              <a:t/>
            </a:r>
            <a:endParaRPr/>
          </a:p>
        </p:txBody>
      </p:sp>
      <p:sp>
        <p:nvSpPr>
          <p:cNvPr id="143" name="Google Shape;143;p18"/>
          <p:cNvSpPr txBox="1"/>
          <p:nvPr>
            <p:ph idx="2" type="body"/>
          </p:nvPr>
        </p:nvSpPr>
        <p:spPr>
          <a:xfrm>
            <a:off x="4049274" y="2534300"/>
            <a:ext cx="3345900" cy="3557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GB"/>
              <a:t>EMERGENCE OF MODERN ASTRONOMY</a:t>
            </a:r>
            <a:endParaRPr b="1"/>
          </a:p>
          <a:p>
            <a:pPr indent="0" lvl="0" marL="0" rtl="0" algn="l">
              <a:spcBef>
                <a:spcPts val="2100"/>
              </a:spcBef>
              <a:spcAft>
                <a:spcPts val="0"/>
              </a:spcAft>
              <a:buNone/>
            </a:pPr>
            <a:r>
              <a:t/>
            </a:r>
            <a:endParaRPr b="1" sz="1200"/>
          </a:p>
          <a:p>
            <a:pPr indent="0" lvl="0" marL="0" rtl="0" algn="l">
              <a:spcBef>
                <a:spcPts val="2100"/>
              </a:spcBef>
              <a:spcAft>
                <a:spcPts val="0"/>
              </a:spcAft>
              <a:buNone/>
            </a:pPr>
            <a:r>
              <a:rPr b="1" lang="en-GB" sz="2000"/>
              <a:t>WHEN DID ASTRONOMY BECOME ASTROPHYSICS?</a:t>
            </a:r>
            <a:endParaRPr b="1" sz="2000"/>
          </a:p>
          <a:p>
            <a:pPr indent="0" lvl="0" marL="0" rtl="0" algn="l">
              <a:spcBef>
                <a:spcPts val="2100"/>
              </a:spcBef>
              <a:spcAft>
                <a:spcPts val="2100"/>
              </a:spcAft>
              <a:buNone/>
            </a:pPr>
            <a:r>
              <a:t/>
            </a:r>
            <a:endParaRPr/>
          </a:p>
        </p:txBody>
      </p:sp>
      <p:pic>
        <p:nvPicPr>
          <p:cNvPr id="144" name="Google Shape;144;p18"/>
          <p:cNvPicPr preferRelativeResize="0"/>
          <p:nvPr/>
        </p:nvPicPr>
        <p:blipFill>
          <a:blip r:embed="rId3">
            <a:alphaModFix/>
          </a:blip>
          <a:stretch>
            <a:fillRect/>
          </a:stretch>
        </p:blipFill>
        <p:spPr>
          <a:xfrm>
            <a:off x="8048675" y="1564613"/>
            <a:ext cx="3895350" cy="5045375"/>
          </a:xfrm>
          <a:prstGeom prst="rect">
            <a:avLst/>
          </a:prstGeom>
          <a:noFill/>
          <a:ln>
            <a:noFill/>
          </a:ln>
          <a:effectLst>
            <a:outerShdw blurRad="57150" rotWithShape="0" algn="bl" dir="5400000" dist="19050">
              <a:srgbClr val="000000">
                <a:alpha val="21000"/>
              </a:srgbClr>
            </a:outerShdw>
          </a:effectLst>
        </p:spPr>
      </p:pic>
      <p:sp>
        <p:nvSpPr>
          <p:cNvPr id="145" name="Google Shape;145;p18"/>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6"/>
          <p:cNvSpPr txBox="1"/>
          <p:nvPr>
            <p:ph type="title"/>
          </p:nvPr>
        </p:nvSpPr>
        <p:spPr>
          <a:xfrm>
            <a:off x="2368275" y="267950"/>
            <a:ext cx="8296500" cy="822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PROBLEMS</a:t>
            </a:r>
            <a:endParaRPr sz="2500"/>
          </a:p>
        </p:txBody>
      </p:sp>
      <p:sp>
        <p:nvSpPr>
          <p:cNvPr id="320" name="Google Shape;320;p36"/>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6"/>
          <p:cNvSpPr txBox="1"/>
          <p:nvPr/>
        </p:nvSpPr>
        <p:spPr>
          <a:xfrm>
            <a:off x="4740275" y="2455550"/>
            <a:ext cx="62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T Sans Narrow"/>
              <a:ea typeface="PT Sans Narrow"/>
              <a:cs typeface="PT Sans Narrow"/>
              <a:sym typeface="PT Sans Narrow"/>
            </a:endParaRPr>
          </a:p>
        </p:txBody>
      </p:sp>
      <p:sp>
        <p:nvSpPr>
          <p:cNvPr id="322" name="Google Shape;322;p36"/>
          <p:cNvSpPr/>
          <p:nvPr/>
        </p:nvSpPr>
        <p:spPr>
          <a:xfrm>
            <a:off x="4740275" y="2489000"/>
            <a:ext cx="6246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6"/>
          <p:cNvSpPr txBox="1"/>
          <p:nvPr>
            <p:ph idx="1" type="body"/>
          </p:nvPr>
        </p:nvSpPr>
        <p:spPr>
          <a:xfrm>
            <a:off x="748150" y="1870100"/>
            <a:ext cx="11141100" cy="44829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The orbital period of Moon is measured to be 27.3 days and the Sun is about 400 times farther away from us than the Moon. Assuming a circular orbit, estimate the mass of Earth using Kepler’s third law (before that, using Kepler’s law, estimate the mass of Sun). </a:t>
            </a:r>
            <a:br>
              <a:rPr lang="en-GB" sz="2000">
                <a:solidFill>
                  <a:schemeClr val="dk1"/>
                </a:solidFill>
              </a:rPr>
            </a:br>
            <a:endParaRPr sz="20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The orbital period of Io, one of the four Galilean moons of Jupiter, is 1.77 days and the semimajor axis of its orbit is 4.22 </a:t>
            </a:r>
            <a:r>
              <a:rPr lang="en-GB" sz="2000">
                <a:solidFill>
                  <a:schemeClr val="dk1"/>
                </a:solidFill>
              </a:rPr>
              <a:t>×10</a:t>
            </a:r>
            <a:r>
              <a:rPr baseline="30000" lang="en-GB" sz="2000">
                <a:solidFill>
                  <a:schemeClr val="dk1"/>
                </a:solidFill>
              </a:rPr>
              <a:t>8</a:t>
            </a:r>
            <a:r>
              <a:rPr lang="en-GB" sz="2000">
                <a:solidFill>
                  <a:schemeClr val="dk1"/>
                </a:solidFill>
              </a:rPr>
              <a:t> m. Assuming that the mass of Io is insignificant compared to that of Jupiter, find out the mass of Jupiter.</a:t>
            </a:r>
            <a:endParaRPr sz="2000">
              <a:solidFill>
                <a:schemeClr val="dk1"/>
              </a:solidFill>
            </a:endParaRPr>
          </a:p>
          <a:p>
            <a:pPr indent="0" lvl="0" marL="457200" rtl="0" algn="l">
              <a:spcBef>
                <a:spcPts val="2100"/>
              </a:spcBef>
              <a:spcAft>
                <a:spcPts val="0"/>
              </a:spcAft>
              <a:buNone/>
            </a:pPr>
            <a:r>
              <a:t/>
            </a:r>
            <a:endParaRPr sz="100">
              <a:solidFill>
                <a:schemeClr val="dk1"/>
              </a:solidFill>
            </a:endParaRPr>
          </a:p>
          <a:p>
            <a:pPr indent="0" lvl="0" marL="0" rtl="0" algn="l">
              <a:spcBef>
                <a:spcPts val="2100"/>
              </a:spcBef>
              <a:spcAft>
                <a:spcPts val="0"/>
              </a:spcAft>
              <a:buNone/>
            </a:pPr>
            <a:r>
              <a:rPr b="1" lang="en-GB" sz="2000">
                <a:solidFill>
                  <a:schemeClr val="dk1"/>
                </a:solidFill>
              </a:rPr>
              <a:t>         Kepler's Third Law (revisited):</a:t>
            </a:r>
            <a:endParaRPr b="1" sz="2000">
              <a:solidFill>
                <a:schemeClr val="dk1"/>
              </a:solidFill>
            </a:endParaRPr>
          </a:p>
          <a:p>
            <a:pPr indent="0" lvl="0" marL="0" rtl="0" algn="l">
              <a:spcBef>
                <a:spcPts val="2100"/>
              </a:spcBef>
              <a:spcAft>
                <a:spcPts val="2100"/>
              </a:spcAft>
              <a:buNone/>
            </a:pPr>
            <a:r>
              <a:rPr b="1" lang="en-GB" sz="2000">
                <a:solidFill>
                  <a:schemeClr val="dk1"/>
                </a:solidFill>
              </a:rPr>
              <a:t>		</a:t>
            </a:r>
            <a:endParaRPr b="1" sz="2000">
              <a:solidFill>
                <a:schemeClr val="dk1"/>
              </a:solidFill>
            </a:endParaRPr>
          </a:p>
        </p:txBody>
      </p:sp>
      <p:pic>
        <p:nvPicPr>
          <p:cNvPr id="324" name="Google Shape;324;p36"/>
          <p:cNvPicPr preferRelativeResize="0"/>
          <p:nvPr/>
        </p:nvPicPr>
        <p:blipFill>
          <a:blip r:embed="rId3">
            <a:alphaModFix/>
          </a:blip>
          <a:stretch>
            <a:fillRect/>
          </a:stretch>
        </p:blipFill>
        <p:spPr>
          <a:xfrm>
            <a:off x="4498998" y="4853833"/>
            <a:ext cx="3194125" cy="12495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7"/>
          <p:cNvSpPr txBox="1"/>
          <p:nvPr>
            <p:ph type="title"/>
          </p:nvPr>
        </p:nvSpPr>
        <p:spPr>
          <a:xfrm>
            <a:off x="2368275" y="267950"/>
            <a:ext cx="8296500" cy="822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4500"/>
              <a:t>PROBLEMS</a:t>
            </a:r>
            <a:endParaRPr sz="2500"/>
          </a:p>
        </p:txBody>
      </p:sp>
      <p:sp>
        <p:nvSpPr>
          <p:cNvPr id="330" name="Google Shape;330;p37"/>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7"/>
          <p:cNvSpPr txBox="1"/>
          <p:nvPr/>
        </p:nvSpPr>
        <p:spPr>
          <a:xfrm>
            <a:off x="4740275" y="2455550"/>
            <a:ext cx="62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T Sans Narrow"/>
              <a:ea typeface="PT Sans Narrow"/>
              <a:cs typeface="PT Sans Narrow"/>
              <a:sym typeface="PT Sans Narrow"/>
            </a:endParaRPr>
          </a:p>
        </p:txBody>
      </p:sp>
      <p:sp>
        <p:nvSpPr>
          <p:cNvPr id="332" name="Google Shape;332;p37"/>
          <p:cNvSpPr/>
          <p:nvPr/>
        </p:nvSpPr>
        <p:spPr>
          <a:xfrm>
            <a:off x="4740275" y="2489000"/>
            <a:ext cx="6246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7"/>
          <p:cNvSpPr txBox="1"/>
          <p:nvPr>
            <p:ph idx="1" type="body"/>
          </p:nvPr>
        </p:nvSpPr>
        <p:spPr>
          <a:xfrm>
            <a:off x="748150" y="1870100"/>
            <a:ext cx="11141100" cy="44829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The orbital period of Moon is measured to be 27.3 days and the Sun is about 400 times farther away from us than the Moon. Assuming a circular orbit, estimate the mass of Earth using Kepler’s third law (before that, using Kepler’s law, estimate the mass of Sun). </a:t>
            </a:r>
            <a:br>
              <a:rPr lang="en-GB" sz="2000">
                <a:solidFill>
                  <a:schemeClr val="dk1"/>
                </a:solidFill>
              </a:rPr>
            </a:br>
            <a:endParaRPr sz="20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The orbital period of Io, one of the four Galilean moons of Jupiter, is 1.77 days and the semimajor axis of its orbit is 4.22 ×10</a:t>
            </a:r>
            <a:r>
              <a:rPr baseline="30000" lang="en-GB" sz="2000">
                <a:solidFill>
                  <a:schemeClr val="dk1"/>
                </a:solidFill>
              </a:rPr>
              <a:t>8</a:t>
            </a:r>
            <a:r>
              <a:rPr lang="en-GB" sz="2000">
                <a:solidFill>
                  <a:schemeClr val="dk1"/>
                </a:solidFill>
              </a:rPr>
              <a:t> m. Assuming that the mass of Io is insignificant compared to that of Jupiter, find out the mass of Jupiter.</a:t>
            </a:r>
            <a:br>
              <a:rPr lang="en-GB" sz="2000">
                <a:solidFill>
                  <a:schemeClr val="dk1"/>
                </a:solidFill>
              </a:rPr>
            </a:br>
            <a:br>
              <a:rPr lang="en-GB" sz="2000">
                <a:solidFill>
                  <a:schemeClr val="dk1"/>
                </a:solidFill>
              </a:rPr>
            </a:br>
            <a:endParaRPr sz="1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The Sun, in fact, our whole solar system orbits (assuming circular) around the center of the Milky Way galaxy at an average speed of 230 km/s. If Sun is about 8 kpc away from the center of Milky Way, find out how much time it will take to make one complete orbit around it. Also calculate how many times it has already done such complete rotation since birth. Age of Sun is about 5 billion years.</a:t>
            </a:r>
            <a:endParaRPr sz="2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8"/>
          <p:cNvSpPr/>
          <p:nvPr/>
        </p:nvSpPr>
        <p:spPr>
          <a:xfrm>
            <a:off x="0" y="4630025"/>
            <a:ext cx="536400" cy="22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8"/>
          <p:cNvSpPr txBox="1"/>
          <p:nvPr/>
        </p:nvSpPr>
        <p:spPr>
          <a:xfrm>
            <a:off x="4740275" y="2455550"/>
            <a:ext cx="62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T Sans Narrow"/>
              <a:ea typeface="PT Sans Narrow"/>
              <a:cs typeface="PT Sans Narrow"/>
              <a:sym typeface="PT Sans Narrow"/>
            </a:endParaRPr>
          </a:p>
        </p:txBody>
      </p:sp>
      <p:sp>
        <p:nvSpPr>
          <p:cNvPr id="340" name="Google Shape;340;p38"/>
          <p:cNvSpPr/>
          <p:nvPr/>
        </p:nvSpPr>
        <p:spPr>
          <a:xfrm>
            <a:off x="4740275" y="2489000"/>
            <a:ext cx="624600" cy="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8"/>
          <p:cNvSpPr txBox="1"/>
          <p:nvPr>
            <p:ph idx="1" type="body"/>
          </p:nvPr>
        </p:nvSpPr>
        <p:spPr>
          <a:xfrm>
            <a:off x="748150" y="1870100"/>
            <a:ext cx="11141100" cy="44829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The orbital period of Moon is measured to be 27.3 days and the Sun is about 400 times farther away from us than the Moon. Assuming a circular orbit, estimate the mass of Earth using Kepler’s third law (before that, using Kepler’s law, estimate the mass of Sun). </a:t>
            </a:r>
            <a:endParaRPr sz="100">
              <a:solidFill>
                <a:schemeClr val="dk1"/>
              </a:solidFill>
            </a:endParaRPr>
          </a:p>
          <a:p>
            <a:pPr indent="0" lvl="0" marL="457200" rtl="0" algn="l">
              <a:spcBef>
                <a:spcPts val="2100"/>
              </a:spcBef>
              <a:spcAft>
                <a:spcPts val="0"/>
              </a:spcAft>
              <a:buNone/>
            </a:pPr>
            <a:r>
              <a:rPr b="1" lang="en-GB" sz="2000">
                <a:solidFill>
                  <a:schemeClr val="dk1"/>
                </a:solidFill>
              </a:rPr>
              <a:t>ANS: </a:t>
            </a:r>
            <a:endParaRPr b="1" sz="2000">
              <a:solidFill>
                <a:schemeClr val="dk1"/>
              </a:solidFill>
            </a:endParaRPr>
          </a:p>
          <a:p>
            <a:pPr indent="0" lvl="0" marL="457200" rtl="0" algn="l">
              <a:spcBef>
                <a:spcPts val="2100"/>
              </a:spcBef>
              <a:spcAft>
                <a:spcPts val="0"/>
              </a:spcAft>
              <a:buNone/>
            </a:pPr>
            <a:r>
              <a:rPr lang="en-GB" sz="2000">
                <a:solidFill>
                  <a:schemeClr val="dk1"/>
                </a:solidFill>
              </a:rPr>
              <a:t>d = 382500 km = 382500×10</a:t>
            </a:r>
            <a:r>
              <a:rPr baseline="30000" lang="en-GB" sz="2000">
                <a:solidFill>
                  <a:schemeClr val="dk1"/>
                </a:solidFill>
              </a:rPr>
              <a:t>3 </a:t>
            </a:r>
            <a:r>
              <a:rPr lang="en-GB" sz="2000">
                <a:solidFill>
                  <a:schemeClr val="dk1"/>
                </a:solidFill>
              </a:rPr>
              <a:t>m</a:t>
            </a:r>
            <a:br>
              <a:rPr lang="en-GB" sz="2000">
                <a:solidFill>
                  <a:schemeClr val="dk1"/>
                </a:solidFill>
              </a:rPr>
            </a:br>
            <a:r>
              <a:rPr lang="en-GB" sz="2000">
                <a:solidFill>
                  <a:schemeClr val="dk1"/>
                </a:solidFill>
              </a:rPr>
              <a:t>T = 27.3 days = 27.3×86400 s</a:t>
            </a:r>
            <a:br>
              <a:rPr lang="en-GB" sz="2000">
                <a:solidFill>
                  <a:schemeClr val="dk1"/>
                </a:solidFill>
              </a:rPr>
            </a:br>
            <a:r>
              <a:rPr lang="en-GB" sz="2000">
                <a:solidFill>
                  <a:schemeClr val="dk1"/>
                </a:solidFill>
              </a:rPr>
              <a:t>G = 6.67×10</a:t>
            </a:r>
            <a:r>
              <a:rPr baseline="30000" lang="en-GB" sz="2000">
                <a:solidFill>
                  <a:schemeClr val="dk1"/>
                </a:solidFill>
              </a:rPr>
              <a:t>-11</a:t>
            </a:r>
            <a:r>
              <a:rPr lang="en-GB" sz="2000">
                <a:solidFill>
                  <a:schemeClr val="dk1"/>
                </a:solidFill>
              </a:rPr>
              <a:t> m</a:t>
            </a:r>
            <a:r>
              <a:rPr baseline="30000" lang="en-GB" sz="2000">
                <a:solidFill>
                  <a:schemeClr val="dk1"/>
                </a:solidFill>
              </a:rPr>
              <a:t>3</a:t>
            </a:r>
            <a:r>
              <a:rPr lang="en-GB" sz="2000">
                <a:solidFill>
                  <a:schemeClr val="dk1"/>
                </a:solidFill>
              </a:rPr>
              <a:t>kg</a:t>
            </a:r>
            <a:r>
              <a:rPr baseline="30000" lang="en-GB" sz="2000">
                <a:solidFill>
                  <a:schemeClr val="dk1"/>
                </a:solidFill>
              </a:rPr>
              <a:t>-1</a:t>
            </a:r>
            <a:r>
              <a:rPr lang="en-GB" sz="2000">
                <a:solidFill>
                  <a:schemeClr val="dk1"/>
                </a:solidFill>
              </a:rPr>
              <a:t>s</a:t>
            </a:r>
            <a:r>
              <a:rPr baseline="30000" lang="en-GB" sz="2000">
                <a:solidFill>
                  <a:schemeClr val="dk1"/>
                </a:solidFill>
              </a:rPr>
              <a:t>-2</a:t>
            </a:r>
            <a:endParaRPr sz="2000">
              <a:solidFill>
                <a:schemeClr val="dk1"/>
              </a:solidFill>
            </a:endParaRPr>
          </a:p>
          <a:p>
            <a:pPr indent="0" lvl="0" marL="457200" rtl="0" algn="l">
              <a:spcBef>
                <a:spcPts val="2100"/>
              </a:spcBef>
              <a:spcAft>
                <a:spcPts val="2100"/>
              </a:spcAft>
              <a:buNone/>
            </a:pPr>
            <a:r>
              <a:rPr lang="en-GB" sz="2000">
                <a:solidFill>
                  <a:schemeClr val="dk1"/>
                </a:solidFill>
              </a:rPr>
              <a:t>From Kepler’s third law:      M</a:t>
            </a:r>
            <a:r>
              <a:rPr baseline="-25000" lang="en-GB" sz="2000">
                <a:solidFill>
                  <a:schemeClr val="dk1"/>
                </a:solidFill>
              </a:rPr>
              <a:t>E</a:t>
            </a:r>
            <a:r>
              <a:rPr lang="en-GB" sz="2000">
                <a:solidFill>
                  <a:schemeClr val="dk1"/>
                </a:solidFill>
              </a:rPr>
              <a:t> = (4π</a:t>
            </a:r>
            <a:r>
              <a:rPr baseline="30000" lang="en-GB" sz="2000">
                <a:solidFill>
                  <a:schemeClr val="dk1"/>
                </a:solidFill>
              </a:rPr>
              <a:t>2</a:t>
            </a:r>
            <a:r>
              <a:rPr lang="en-GB" sz="2000">
                <a:solidFill>
                  <a:schemeClr val="dk1"/>
                </a:solidFill>
              </a:rPr>
              <a:t>/G) d</a:t>
            </a:r>
            <a:r>
              <a:rPr baseline="30000" lang="en-GB" sz="2000">
                <a:solidFill>
                  <a:schemeClr val="dk1"/>
                </a:solidFill>
              </a:rPr>
              <a:t>3</a:t>
            </a:r>
            <a:r>
              <a:rPr lang="en-GB" sz="2000">
                <a:solidFill>
                  <a:schemeClr val="dk1"/>
                </a:solidFill>
              </a:rPr>
              <a:t>/T</a:t>
            </a:r>
            <a:r>
              <a:rPr baseline="30000" lang="en-GB" sz="2000">
                <a:solidFill>
                  <a:schemeClr val="dk1"/>
                </a:solidFill>
              </a:rPr>
              <a:t>2</a:t>
            </a:r>
            <a:r>
              <a:rPr lang="en-GB" sz="2000">
                <a:solidFill>
                  <a:schemeClr val="dk1"/>
                </a:solidFill>
              </a:rPr>
              <a:t> = 5.95×10</a:t>
            </a:r>
            <a:r>
              <a:rPr baseline="30000" lang="en-GB" sz="2000">
                <a:solidFill>
                  <a:schemeClr val="dk1"/>
                </a:solidFill>
              </a:rPr>
              <a:t>24 </a:t>
            </a:r>
            <a:r>
              <a:rPr lang="en-GB" sz="2000">
                <a:solidFill>
                  <a:schemeClr val="dk1"/>
                </a:solidFill>
              </a:rPr>
              <a:t>kg</a:t>
            </a:r>
            <a:endParaRPr sz="2000">
              <a:solidFill>
                <a:schemeClr val="dk1"/>
              </a:solidFill>
            </a:endParaRPr>
          </a:p>
        </p:txBody>
      </p:sp>
      <p:sp>
        <p:nvSpPr>
          <p:cNvPr id="342" name="Google Shape;342;p38"/>
          <p:cNvSpPr txBox="1"/>
          <p:nvPr>
            <p:ph type="title"/>
          </p:nvPr>
        </p:nvSpPr>
        <p:spPr>
          <a:xfrm>
            <a:off x="2368275" y="267950"/>
            <a:ext cx="8296500" cy="822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GB" sz="4500"/>
              <a:t>PROBLEMS</a:t>
            </a:r>
            <a:endParaRPr sz="2500"/>
          </a:p>
          <a:p>
            <a:pPr indent="0" lvl="0" marL="0" rtl="0" algn="l">
              <a:spcBef>
                <a:spcPts val="0"/>
              </a:spcBef>
              <a:spcAft>
                <a:spcPts val="0"/>
              </a:spcAft>
              <a:buNone/>
            </a:pPr>
            <a:r>
              <a:t/>
            </a:r>
            <a:endParaRPr sz="4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9"/>
          <p:cNvSpPr txBox="1"/>
          <p:nvPr>
            <p:ph type="title"/>
          </p:nvPr>
        </p:nvSpPr>
        <p:spPr>
          <a:xfrm>
            <a:off x="415579" y="158467"/>
            <a:ext cx="11361000" cy="763500"/>
          </a:xfrm>
          <a:prstGeom prst="rect">
            <a:avLst/>
          </a:prstGeom>
          <a:effectLst>
            <a:outerShdw blurRad="57150" rotWithShape="0" algn="bl" dir="10200000" dist="57150">
              <a:srgbClr val="000000">
                <a:alpha val="50000"/>
              </a:srgbClr>
            </a:outerShdw>
          </a:effectLst>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GB" sz="10000"/>
              <a:t>ZERO SHADOW DAY</a:t>
            </a:r>
            <a:endParaRPr sz="10000"/>
          </a:p>
        </p:txBody>
      </p:sp>
      <p:pic>
        <p:nvPicPr>
          <p:cNvPr id="348" name="Google Shape;348;p39"/>
          <p:cNvPicPr preferRelativeResize="0"/>
          <p:nvPr/>
        </p:nvPicPr>
        <p:blipFill>
          <a:blip r:embed="rId3">
            <a:alphaModFix/>
          </a:blip>
          <a:stretch>
            <a:fillRect/>
          </a:stretch>
        </p:blipFill>
        <p:spPr>
          <a:xfrm>
            <a:off x="415575" y="1809025"/>
            <a:ext cx="6976749" cy="4761224"/>
          </a:xfrm>
          <a:prstGeom prst="rect">
            <a:avLst/>
          </a:prstGeom>
          <a:noFill/>
          <a:ln>
            <a:noFill/>
          </a:ln>
        </p:spPr>
      </p:pic>
      <p:sp>
        <p:nvSpPr>
          <p:cNvPr id="349" name="Google Shape;349;p39"/>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39"/>
          <p:cNvPicPr preferRelativeResize="0"/>
          <p:nvPr/>
        </p:nvPicPr>
        <p:blipFill>
          <a:blip r:embed="rId4">
            <a:alphaModFix/>
          </a:blip>
          <a:stretch>
            <a:fillRect/>
          </a:stretch>
        </p:blipFill>
        <p:spPr>
          <a:xfrm>
            <a:off x="7676800" y="1809024"/>
            <a:ext cx="4039599" cy="2245350"/>
          </a:xfrm>
          <a:prstGeom prst="rect">
            <a:avLst/>
          </a:prstGeom>
          <a:noFill/>
          <a:ln>
            <a:noFill/>
          </a:ln>
        </p:spPr>
      </p:pic>
      <p:pic>
        <p:nvPicPr>
          <p:cNvPr id="351" name="Google Shape;351;p39"/>
          <p:cNvPicPr preferRelativeResize="0"/>
          <p:nvPr/>
        </p:nvPicPr>
        <p:blipFill>
          <a:blip r:embed="rId5">
            <a:alphaModFix/>
          </a:blip>
          <a:stretch>
            <a:fillRect/>
          </a:stretch>
        </p:blipFill>
        <p:spPr>
          <a:xfrm>
            <a:off x="8267849" y="4169949"/>
            <a:ext cx="2857500" cy="2400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0"/>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0"/>
          <p:cNvSpPr txBox="1"/>
          <p:nvPr/>
        </p:nvSpPr>
        <p:spPr>
          <a:xfrm>
            <a:off x="457200" y="228600"/>
            <a:ext cx="8245500" cy="1699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Can Sun be directly overhead (at noon) at </a:t>
            </a:r>
            <a:r>
              <a:rPr b="1" lang="en-GB" sz="7800">
                <a:solidFill>
                  <a:schemeClr val="dk1"/>
                </a:solidFill>
                <a:latin typeface="PT Sans Narrow"/>
                <a:ea typeface="PT Sans Narrow"/>
                <a:cs typeface="PT Sans Narrow"/>
                <a:sym typeface="PT Sans Narrow"/>
              </a:rPr>
              <a:t>every locations?</a:t>
            </a:r>
            <a:endParaRPr sz="4700">
              <a:latin typeface="PT Sans Narrow"/>
              <a:ea typeface="PT Sans Narrow"/>
              <a:cs typeface="PT Sans Narrow"/>
              <a:sym typeface="PT Sans Narrow"/>
            </a:endParaRPr>
          </a:p>
        </p:txBody>
      </p:sp>
      <p:pic>
        <p:nvPicPr>
          <p:cNvPr id="358" name="Google Shape;358;p40"/>
          <p:cNvPicPr preferRelativeResize="0"/>
          <p:nvPr/>
        </p:nvPicPr>
        <p:blipFill>
          <a:blip r:embed="rId3">
            <a:alphaModFix/>
          </a:blip>
          <a:stretch>
            <a:fillRect/>
          </a:stretch>
        </p:blipFill>
        <p:spPr>
          <a:xfrm>
            <a:off x="283500" y="2537400"/>
            <a:ext cx="5734050" cy="3181350"/>
          </a:xfrm>
          <a:prstGeom prst="rect">
            <a:avLst/>
          </a:prstGeom>
          <a:noFill/>
          <a:ln>
            <a:noFill/>
          </a:ln>
        </p:spPr>
      </p:pic>
      <p:pic>
        <p:nvPicPr>
          <p:cNvPr id="359" name="Google Shape;359;p40"/>
          <p:cNvPicPr preferRelativeResize="0"/>
          <p:nvPr/>
        </p:nvPicPr>
        <p:blipFill rotWithShape="1">
          <a:blip r:embed="rId4">
            <a:alphaModFix/>
          </a:blip>
          <a:srcRect b="0" l="0" r="0" t="46323"/>
          <a:stretch/>
        </p:blipFill>
        <p:spPr>
          <a:xfrm>
            <a:off x="6304900" y="2886688"/>
            <a:ext cx="5574000" cy="2482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1"/>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1"/>
          <p:cNvSpPr txBox="1"/>
          <p:nvPr/>
        </p:nvSpPr>
        <p:spPr>
          <a:xfrm>
            <a:off x="457200" y="228600"/>
            <a:ext cx="8245500" cy="1145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Are those locations </a:t>
            </a:r>
            <a:r>
              <a:rPr b="1" lang="en-GB" sz="7800">
                <a:solidFill>
                  <a:schemeClr val="dk1"/>
                </a:solidFill>
                <a:latin typeface="PT Sans Narrow"/>
                <a:ea typeface="PT Sans Narrow"/>
                <a:cs typeface="PT Sans Narrow"/>
                <a:sym typeface="PT Sans Narrow"/>
              </a:rPr>
              <a:t>Fixed?</a:t>
            </a:r>
            <a:endParaRPr sz="4700">
              <a:latin typeface="PT Sans Narrow"/>
              <a:ea typeface="PT Sans Narrow"/>
              <a:cs typeface="PT Sans Narrow"/>
              <a:sym typeface="PT Sans Narrow"/>
            </a:endParaRPr>
          </a:p>
        </p:txBody>
      </p:sp>
      <p:sp>
        <p:nvSpPr>
          <p:cNvPr id="366" name="Google Shape;366;p41"/>
          <p:cNvSpPr txBox="1"/>
          <p:nvPr/>
        </p:nvSpPr>
        <p:spPr>
          <a:xfrm>
            <a:off x="527525" y="1449900"/>
            <a:ext cx="111570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Font typeface="PT Sans Narrow"/>
              <a:buChar char="❏"/>
            </a:pPr>
            <a:r>
              <a:rPr lang="en-GB" sz="2800">
                <a:latin typeface="PT Sans Narrow"/>
                <a:ea typeface="PT Sans Narrow"/>
                <a:cs typeface="PT Sans Narrow"/>
                <a:sym typeface="PT Sans Narrow"/>
              </a:rPr>
              <a:t>Earth's spin-axis is tilted at 23.5 degrees  with respect to the plane of the Ecliptic (plane of the Earth's orbit)</a:t>
            </a:r>
            <a:endParaRPr sz="2800">
              <a:latin typeface="PT Sans Narrow"/>
              <a:ea typeface="PT Sans Narrow"/>
              <a:cs typeface="PT Sans Narrow"/>
              <a:sym typeface="PT Sans Narrow"/>
            </a:endParaRPr>
          </a:p>
        </p:txBody>
      </p:sp>
      <p:pic>
        <p:nvPicPr>
          <p:cNvPr id="367" name="Google Shape;367;p41"/>
          <p:cNvPicPr preferRelativeResize="0"/>
          <p:nvPr/>
        </p:nvPicPr>
        <p:blipFill>
          <a:blip r:embed="rId3">
            <a:alphaModFix/>
          </a:blip>
          <a:stretch>
            <a:fillRect/>
          </a:stretch>
        </p:blipFill>
        <p:spPr>
          <a:xfrm>
            <a:off x="435900" y="3595900"/>
            <a:ext cx="4791259" cy="2426575"/>
          </a:xfrm>
          <a:prstGeom prst="rect">
            <a:avLst/>
          </a:prstGeom>
          <a:noFill/>
          <a:ln>
            <a:noFill/>
          </a:ln>
        </p:spPr>
      </p:pic>
      <p:pic>
        <p:nvPicPr>
          <p:cNvPr id="368" name="Google Shape;368;p41"/>
          <p:cNvPicPr preferRelativeResize="0"/>
          <p:nvPr/>
        </p:nvPicPr>
        <p:blipFill rotWithShape="1">
          <a:blip r:embed="rId4">
            <a:alphaModFix/>
          </a:blip>
          <a:srcRect b="9763" l="0" r="0" t="0"/>
          <a:stretch/>
        </p:blipFill>
        <p:spPr>
          <a:xfrm>
            <a:off x="5746100" y="2395725"/>
            <a:ext cx="6081700" cy="42807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2"/>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2"/>
          <p:cNvSpPr txBox="1"/>
          <p:nvPr/>
        </p:nvSpPr>
        <p:spPr>
          <a:xfrm>
            <a:off x="457200" y="228600"/>
            <a:ext cx="10008900" cy="1145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Zero Shadow Day -</a:t>
            </a:r>
            <a:r>
              <a:rPr b="1" lang="en-GB" sz="4500">
                <a:solidFill>
                  <a:schemeClr val="dk1"/>
                </a:solidFill>
                <a:latin typeface="PT Sans Narrow"/>
                <a:ea typeface="PT Sans Narrow"/>
                <a:cs typeface="PT Sans Narrow"/>
                <a:sym typeface="PT Sans Narrow"/>
              </a:rPr>
              <a:t> </a:t>
            </a:r>
            <a:r>
              <a:rPr b="1" lang="en-GB" sz="7800">
                <a:solidFill>
                  <a:schemeClr val="dk1"/>
                </a:solidFill>
                <a:latin typeface="PT Sans Narrow"/>
                <a:ea typeface="PT Sans Narrow"/>
                <a:cs typeface="PT Sans Narrow"/>
                <a:sym typeface="PT Sans Narrow"/>
              </a:rPr>
              <a:t>When &amp; Where</a:t>
            </a:r>
            <a:r>
              <a:rPr b="1" lang="en-GB" sz="7800">
                <a:solidFill>
                  <a:schemeClr val="dk1"/>
                </a:solidFill>
                <a:latin typeface="PT Sans Narrow"/>
                <a:ea typeface="PT Sans Narrow"/>
                <a:cs typeface="PT Sans Narrow"/>
                <a:sym typeface="PT Sans Narrow"/>
              </a:rPr>
              <a:t>?</a:t>
            </a:r>
            <a:endParaRPr sz="4700">
              <a:latin typeface="PT Sans Narrow"/>
              <a:ea typeface="PT Sans Narrow"/>
              <a:cs typeface="PT Sans Narrow"/>
              <a:sym typeface="PT Sans Narrow"/>
            </a:endParaRPr>
          </a:p>
        </p:txBody>
      </p:sp>
      <p:sp>
        <p:nvSpPr>
          <p:cNvPr id="375" name="Google Shape;375;p42"/>
          <p:cNvSpPr txBox="1"/>
          <p:nvPr/>
        </p:nvSpPr>
        <p:spPr>
          <a:xfrm>
            <a:off x="527525" y="1449900"/>
            <a:ext cx="1115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PT Sans Narrow"/>
              <a:ea typeface="PT Sans Narrow"/>
              <a:cs typeface="PT Sans Narrow"/>
              <a:sym typeface="PT Sans Narrow"/>
            </a:endParaRPr>
          </a:p>
        </p:txBody>
      </p:sp>
      <p:pic>
        <p:nvPicPr>
          <p:cNvPr id="376" name="Google Shape;376;p42"/>
          <p:cNvPicPr preferRelativeResize="0"/>
          <p:nvPr/>
        </p:nvPicPr>
        <p:blipFill rotWithShape="1">
          <a:blip r:embed="rId3">
            <a:alphaModFix/>
          </a:blip>
          <a:srcRect b="9655" l="788" r="650" t="9477"/>
          <a:stretch/>
        </p:blipFill>
        <p:spPr>
          <a:xfrm>
            <a:off x="1387425" y="1449900"/>
            <a:ext cx="9250350" cy="5202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3"/>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3"/>
          <p:cNvSpPr txBox="1"/>
          <p:nvPr/>
        </p:nvSpPr>
        <p:spPr>
          <a:xfrm>
            <a:off x="457200" y="228600"/>
            <a:ext cx="10008900" cy="1145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Zero Shadow Day - </a:t>
            </a:r>
            <a:r>
              <a:rPr b="1" lang="en-GB" sz="7800">
                <a:solidFill>
                  <a:schemeClr val="dk1"/>
                </a:solidFill>
                <a:latin typeface="PT Sans Narrow"/>
                <a:ea typeface="PT Sans Narrow"/>
                <a:cs typeface="PT Sans Narrow"/>
                <a:sym typeface="PT Sans Narrow"/>
              </a:rPr>
              <a:t>When &amp; Where?</a:t>
            </a:r>
            <a:endParaRPr sz="4700">
              <a:latin typeface="PT Sans Narrow"/>
              <a:ea typeface="PT Sans Narrow"/>
              <a:cs typeface="PT Sans Narrow"/>
              <a:sym typeface="PT Sans Narrow"/>
            </a:endParaRPr>
          </a:p>
        </p:txBody>
      </p:sp>
      <p:sp>
        <p:nvSpPr>
          <p:cNvPr id="383" name="Google Shape;383;p43"/>
          <p:cNvSpPr txBox="1"/>
          <p:nvPr/>
        </p:nvSpPr>
        <p:spPr>
          <a:xfrm>
            <a:off x="527525" y="1449900"/>
            <a:ext cx="1115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PT Sans Narrow"/>
              <a:ea typeface="PT Sans Narrow"/>
              <a:cs typeface="PT Sans Narrow"/>
              <a:sym typeface="PT Sans Narrow"/>
            </a:endParaRPr>
          </a:p>
        </p:txBody>
      </p:sp>
      <p:pic>
        <p:nvPicPr>
          <p:cNvPr id="384" name="Google Shape;384;p43"/>
          <p:cNvPicPr preferRelativeResize="0"/>
          <p:nvPr/>
        </p:nvPicPr>
        <p:blipFill>
          <a:blip r:embed="rId3">
            <a:alphaModFix/>
          </a:blip>
          <a:stretch>
            <a:fillRect/>
          </a:stretch>
        </p:blipFill>
        <p:spPr>
          <a:xfrm>
            <a:off x="435900" y="1449900"/>
            <a:ext cx="5728125" cy="5312475"/>
          </a:xfrm>
          <a:prstGeom prst="rect">
            <a:avLst/>
          </a:prstGeom>
          <a:noFill/>
          <a:ln>
            <a:noFill/>
          </a:ln>
        </p:spPr>
      </p:pic>
      <p:sp>
        <p:nvSpPr>
          <p:cNvPr id="385" name="Google Shape;385;p43"/>
          <p:cNvSpPr txBox="1"/>
          <p:nvPr/>
        </p:nvSpPr>
        <p:spPr>
          <a:xfrm>
            <a:off x="7027175" y="2599300"/>
            <a:ext cx="3448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latin typeface="PT Sans Narrow"/>
                <a:ea typeface="PT Sans Narrow"/>
                <a:cs typeface="PT Sans Narrow"/>
                <a:sym typeface="PT Sans Narrow"/>
              </a:rPr>
              <a:t>Why do the dates appear in pairs?</a:t>
            </a:r>
            <a:endParaRPr sz="3600">
              <a:latin typeface="PT Sans Narrow"/>
              <a:ea typeface="PT Sans Narrow"/>
              <a:cs typeface="PT Sans Narrow"/>
              <a:sym typeface="PT Sans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4"/>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4"/>
          <p:cNvSpPr txBox="1"/>
          <p:nvPr/>
        </p:nvSpPr>
        <p:spPr>
          <a:xfrm>
            <a:off x="457200" y="228600"/>
            <a:ext cx="10008900" cy="1600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How did </a:t>
            </a:r>
            <a:r>
              <a:rPr b="1" lang="en-GB" sz="7000">
                <a:solidFill>
                  <a:schemeClr val="dk1"/>
                </a:solidFill>
                <a:latin typeface="PT Sans Narrow"/>
                <a:ea typeface="PT Sans Narrow"/>
                <a:cs typeface="PT Sans Narrow"/>
                <a:sym typeface="PT Sans Narrow"/>
              </a:rPr>
              <a:t>Eratosthenes</a:t>
            </a:r>
            <a:r>
              <a:rPr b="1" lang="en-GB" sz="4500">
                <a:solidFill>
                  <a:schemeClr val="dk1"/>
                </a:solidFill>
                <a:latin typeface="PT Sans Narrow"/>
                <a:ea typeface="PT Sans Narrow"/>
                <a:cs typeface="PT Sans Narrow"/>
                <a:sym typeface="PT Sans Narrow"/>
              </a:rPr>
              <a:t> (276-194 BC)</a:t>
            </a:r>
            <a:r>
              <a:rPr b="1" lang="en-GB" sz="4500">
                <a:solidFill>
                  <a:schemeClr val="dk1"/>
                </a:solidFill>
                <a:latin typeface="PT Sans Narrow"/>
                <a:ea typeface="PT Sans Narrow"/>
                <a:cs typeface="PT Sans Narrow"/>
                <a:sym typeface="PT Sans Narrow"/>
              </a:rPr>
              <a:t> measure Earth’s size?</a:t>
            </a:r>
            <a:endParaRPr sz="4700">
              <a:latin typeface="PT Sans Narrow"/>
              <a:ea typeface="PT Sans Narrow"/>
              <a:cs typeface="PT Sans Narrow"/>
              <a:sym typeface="PT Sans Narrow"/>
            </a:endParaRPr>
          </a:p>
        </p:txBody>
      </p:sp>
      <p:sp>
        <p:nvSpPr>
          <p:cNvPr id="392" name="Google Shape;392;p44"/>
          <p:cNvSpPr txBox="1"/>
          <p:nvPr/>
        </p:nvSpPr>
        <p:spPr>
          <a:xfrm>
            <a:off x="527525" y="1449900"/>
            <a:ext cx="1115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PT Sans Narrow"/>
              <a:ea typeface="PT Sans Narrow"/>
              <a:cs typeface="PT Sans Narrow"/>
              <a:sym typeface="PT Sans Narrow"/>
            </a:endParaRPr>
          </a:p>
        </p:txBody>
      </p:sp>
      <p:sp>
        <p:nvSpPr>
          <p:cNvPr id="393" name="Google Shape;393;p44"/>
          <p:cNvSpPr txBox="1"/>
          <p:nvPr/>
        </p:nvSpPr>
        <p:spPr>
          <a:xfrm>
            <a:off x="7644300" y="2217900"/>
            <a:ext cx="4040100" cy="4186800"/>
          </a:xfrm>
          <a:prstGeom prst="rect">
            <a:avLst/>
          </a:prstGeom>
          <a:noFill/>
          <a:ln>
            <a:noFill/>
          </a:ln>
        </p:spPr>
        <p:txBody>
          <a:bodyPr anchorCtr="0" anchor="t" bIns="91425" lIns="91425" spcFirstLastPara="1" rIns="91425" wrap="square" tIns="91425">
            <a:spAutoFit/>
          </a:bodyPr>
          <a:lstStyle/>
          <a:p>
            <a:pPr indent="-355600" lvl="0" marL="457200" rtl="0" algn="just">
              <a:spcBef>
                <a:spcPts val="0"/>
              </a:spcBef>
              <a:spcAft>
                <a:spcPts val="0"/>
              </a:spcAft>
              <a:buClr>
                <a:schemeClr val="dk1"/>
              </a:buClr>
              <a:buSzPts val="2000"/>
              <a:buFont typeface="PT Sans Narrow"/>
              <a:buChar char="❏"/>
            </a:pPr>
            <a:r>
              <a:rPr lang="en-GB" sz="2000">
                <a:solidFill>
                  <a:schemeClr val="dk1"/>
                </a:solidFill>
                <a:latin typeface="PT Sans Narrow"/>
                <a:ea typeface="PT Sans Narrow"/>
                <a:cs typeface="PT Sans Narrow"/>
                <a:sym typeface="PT Sans Narrow"/>
              </a:rPr>
              <a:t>Sun was directly overhead at </a:t>
            </a:r>
            <a:r>
              <a:rPr b="1" lang="en-GB" sz="2000">
                <a:solidFill>
                  <a:schemeClr val="dk1"/>
                </a:solidFill>
                <a:latin typeface="PT Sans Narrow"/>
                <a:ea typeface="PT Sans Narrow"/>
                <a:cs typeface="PT Sans Narrow"/>
                <a:sym typeface="PT Sans Narrow"/>
              </a:rPr>
              <a:t>Syene</a:t>
            </a:r>
            <a:r>
              <a:rPr lang="en-GB" sz="2000">
                <a:solidFill>
                  <a:schemeClr val="dk1"/>
                </a:solidFill>
                <a:latin typeface="PT Sans Narrow"/>
                <a:ea typeface="PT Sans Narrow"/>
                <a:cs typeface="PT Sans Narrow"/>
                <a:sym typeface="PT Sans Narrow"/>
              </a:rPr>
              <a:t>, Egypt (known today as Aswan)</a:t>
            </a:r>
            <a:br>
              <a:rPr lang="en-GB" sz="2000">
                <a:solidFill>
                  <a:schemeClr val="dk1"/>
                </a:solidFill>
                <a:latin typeface="PT Sans Narrow"/>
                <a:ea typeface="PT Sans Narrow"/>
                <a:cs typeface="PT Sans Narrow"/>
                <a:sym typeface="PT Sans Narrow"/>
              </a:rPr>
            </a:br>
            <a:endParaRPr sz="2000">
              <a:solidFill>
                <a:schemeClr val="dk1"/>
              </a:solidFill>
              <a:latin typeface="PT Sans Narrow"/>
              <a:ea typeface="PT Sans Narrow"/>
              <a:cs typeface="PT Sans Narrow"/>
              <a:sym typeface="PT Sans Narrow"/>
            </a:endParaRPr>
          </a:p>
          <a:p>
            <a:pPr indent="-355600" lvl="0" marL="457200" rtl="0" algn="just">
              <a:spcBef>
                <a:spcPts val="0"/>
              </a:spcBef>
              <a:spcAft>
                <a:spcPts val="0"/>
              </a:spcAft>
              <a:buClr>
                <a:schemeClr val="dk1"/>
              </a:buClr>
              <a:buSzPts val="2000"/>
              <a:buFont typeface="PT Sans Narrow"/>
              <a:buChar char="❏"/>
            </a:pPr>
            <a:r>
              <a:rPr lang="en-GB" sz="2000">
                <a:solidFill>
                  <a:schemeClr val="dk1"/>
                </a:solidFill>
                <a:latin typeface="PT Sans Narrow"/>
                <a:ea typeface="PT Sans Narrow"/>
                <a:cs typeface="PT Sans Narrow"/>
                <a:sym typeface="PT Sans Narrow"/>
              </a:rPr>
              <a:t>On the same date in </a:t>
            </a:r>
            <a:r>
              <a:rPr b="1" lang="en-GB" sz="2000">
                <a:solidFill>
                  <a:schemeClr val="dk1"/>
                </a:solidFill>
                <a:latin typeface="PT Sans Narrow"/>
                <a:ea typeface="PT Sans Narrow"/>
                <a:cs typeface="PT Sans Narrow"/>
                <a:sym typeface="PT Sans Narrow"/>
              </a:rPr>
              <a:t>Alexandria</a:t>
            </a:r>
            <a:r>
              <a:rPr lang="en-GB" sz="2000">
                <a:solidFill>
                  <a:schemeClr val="dk1"/>
                </a:solidFill>
                <a:latin typeface="PT Sans Narrow"/>
                <a:ea typeface="PT Sans Narrow"/>
                <a:cs typeface="PT Sans Narrow"/>
                <a:sym typeface="PT Sans Narrow"/>
              </a:rPr>
              <a:t>, a rod perpendicular to the ground cast a shadow that was 7°12' from perpendicular</a:t>
            </a:r>
            <a:br>
              <a:rPr lang="en-GB" sz="2000">
                <a:solidFill>
                  <a:schemeClr val="dk1"/>
                </a:solidFill>
                <a:latin typeface="PT Sans Narrow"/>
                <a:ea typeface="PT Sans Narrow"/>
                <a:cs typeface="PT Sans Narrow"/>
                <a:sym typeface="PT Sans Narrow"/>
              </a:rPr>
            </a:br>
            <a:endParaRPr sz="2000">
              <a:solidFill>
                <a:schemeClr val="dk1"/>
              </a:solidFill>
              <a:latin typeface="PT Sans Narrow"/>
              <a:ea typeface="PT Sans Narrow"/>
              <a:cs typeface="PT Sans Narrow"/>
              <a:sym typeface="PT Sans Narrow"/>
            </a:endParaRPr>
          </a:p>
          <a:p>
            <a:pPr indent="-355600" lvl="0" marL="457200" rtl="0" algn="just">
              <a:spcBef>
                <a:spcPts val="0"/>
              </a:spcBef>
              <a:spcAft>
                <a:spcPts val="0"/>
              </a:spcAft>
              <a:buClr>
                <a:schemeClr val="dk1"/>
              </a:buClr>
              <a:buSzPts val="2000"/>
              <a:buFont typeface="PT Sans Narrow"/>
              <a:buChar char="❏"/>
            </a:pPr>
            <a:r>
              <a:rPr lang="en-GB" sz="2000">
                <a:solidFill>
                  <a:schemeClr val="dk1"/>
                </a:solidFill>
                <a:latin typeface="PT Sans Narrow"/>
                <a:ea typeface="PT Sans Narrow"/>
                <a:cs typeface="PT Sans Narrow"/>
                <a:sym typeface="PT Sans Narrow"/>
              </a:rPr>
              <a:t>He divided 360° by 7°12' and determined that 7°12' was 1/50th of a circle - multiplied the distance from Syene to Alexandria by 50 to get the earth's circumference.</a:t>
            </a:r>
            <a:endParaRPr sz="2000">
              <a:solidFill>
                <a:schemeClr val="dk1"/>
              </a:solidFill>
              <a:latin typeface="PT Sans Narrow"/>
              <a:ea typeface="PT Sans Narrow"/>
              <a:cs typeface="PT Sans Narrow"/>
              <a:sym typeface="PT Sans Narrow"/>
            </a:endParaRPr>
          </a:p>
        </p:txBody>
      </p:sp>
      <p:pic>
        <p:nvPicPr>
          <p:cNvPr id="394" name="Google Shape;394;p44"/>
          <p:cNvPicPr preferRelativeResize="0"/>
          <p:nvPr/>
        </p:nvPicPr>
        <p:blipFill>
          <a:blip r:embed="rId3">
            <a:alphaModFix/>
          </a:blip>
          <a:stretch>
            <a:fillRect/>
          </a:stretch>
        </p:blipFill>
        <p:spPr>
          <a:xfrm>
            <a:off x="435900" y="2217900"/>
            <a:ext cx="6786525" cy="4519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5"/>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txBox="1"/>
          <p:nvPr/>
        </p:nvSpPr>
        <p:spPr>
          <a:xfrm>
            <a:off x="457200" y="228600"/>
            <a:ext cx="10008900" cy="1600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How did </a:t>
            </a:r>
            <a:r>
              <a:rPr b="1" lang="en-GB" sz="7000">
                <a:solidFill>
                  <a:schemeClr val="dk1"/>
                </a:solidFill>
                <a:latin typeface="PT Sans Narrow"/>
                <a:ea typeface="PT Sans Narrow"/>
                <a:cs typeface="PT Sans Narrow"/>
                <a:sym typeface="PT Sans Narrow"/>
              </a:rPr>
              <a:t>Eratosthenes</a:t>
            </a:r>
            <a:r>
              <a:rPr b="1" lang="en-GB" sz="4500">
                <a:solidFill>
                  <a:schemeClr val="dk1"/>
                </a:solidFill>
                <a:latin typeface="PT Sans Narrow"/>
                <a:ea typeface="PT Sans Narrow"/>
                <a:cs typeface="PT Sans Narrow"/>
                <a:sym typeface="PT Sans Narrow"/>
              </a:rPr>
              <a:t> (276-194 BC) measure Earth’s size?</a:t>
            </a:r>
            <a:endParaRPr sz="4700">
              <a:latin typeface="PT Sans Narrow"/>
              <a:ea typeface="PT Sans Narrow"/>
              <a:cs typeface="PT Sans Narrow"/>
              <a:sym typeface="PT Sans Narrow"/>
            </a:endParaRPr>
          </a:p>
        </p:txBody>
      </p:sp>
      <p:sp>
        <p:nvSpPr>
          <p:cNvPr id="401" name="Google Shape;401;p45"/>
          <p:cNvSpPr txBox="1"/>
          <p:nvPr/>
        </p:nvSpPr>
        <p:spPr>
          <a:xfrm>
            <a:off x="527525" y="1449900"/>
            <a:ext cx="1115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latin typeface="PT Sans Narrow"/>
              <a:ea typeface="PT Sans Narrow"/>
              <a:cs typeface="PT Sans Narrow"/>
              <a:sym typeface="PT Sans Narrow"/>
            </a:endParaRPr>
          </a:p>
        </p:txBody>
      </p:sp>
      <p:sp>
        <p:nvSpPr>
          <p:cNvPr id="402" name="Google Shape;402;p45"/>
          <p:cNvSpPr txBox="1"/>
          <p:nvPr/>
        </p:nvSpPr>
        <p:spPr>
          <a:xfrm>
            <a:off x="7491900" y="2065500"/>
            <a:ext cx="4040100" cy="3216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GB" sz="2500">
                <a:solidFill>
                  <a:schemeClr val="dk1"/>
                </a:solidFill>
                <a:latin typeface="PT Sans Narrow"/>
                <a:ea typeface="PT Sans Narrow"/>
                <a:cs typeface="PT Sans Narrow"/>
                <a:sym typeface="PT Sans Narrow"/>
              </a:rPr>
              <a:t>Eratosthenes' errors:</a:t>
            </a:r>
            <a:endParaRPr b="1" sz="2500">
              <a:solidFill>
                <a:schemeClr val="dk1"/>
              </a:solidFill>
              <a:latin typeface="PT Sans Narrow"/>
              <a:ea typeface="PT Sans Narrow"/>
              <a:cs typeface="PT Sans Narrow"/>
              <a:sym typeface="PT Sans Narrow"/>
            </a:endParaRPr>
          </a:p>
          <a:p>
            <a:pPr indent="0" lvl="0" marL="0" rtl="0" algn="just">
              <a:spcBef>
                <a:spcPts val="0"/>
              </a:spcBef>
              <a:spcAft>
                <a:spcPts val="0"/>
              </a:spcAft>
              <a:buNone/>
            </a:pPr>
            <a:r>
              <a:t/>
            </a:r>
            <a:endParaRPr b="1" sz="2000">
              <a:solidFill>
                <a:schemeClr val="dk1"/>
              </a:solidFill>
              <a:latin typeface="PT Sans Narrow"/>
              <a:ea typeface="PT Sans Narrow"/>
              <a:cs typeface="PT Sans Narrow"/>
              <a:sym typeface="PT Sans Narrow"/>
            </a:endParaRPr>
          </a:p>
          <a:p>
            <a:pPr indent="-355600" lvl="0" marL="457200" rtl="0" algn="just">
              <a:lnSpc>
                <a:spcPct val="115000"/>
              </a:lnSpc>
              <a:spcBef>
                <a:spcPts val="0"/>
              </a:spcBef>
              <a:spcAft>
                <a:spcPts val="0"/>
              </a:spcAft>
              <a:buClr>
                <a:schemeClr val="dk1"/>
              </a:buClr>
              <a:buSzPts val="2000"/>
              <a:buFont typeface="PT Sans Narrow"/>
              <a:buChar char="❏"/>
            </a:pPr>
            <a:r>
              <a:rPr lang="en-GB" sz="2000">
                <a:solidFill>
                  <a:schemeClr val="dk1"/>
                </a:solidFill>
                <a:latin typeface="PT Sans Narrow"/>
                <a:ea typeface="PT Sans Narrow"/>
                <a:cs typeface="PT Sans Narrow"/>
                <a:sym typeface="PT Sans Narrow"/>
              </a:rPr>
              <a:t>Syene is </a:t>
            </a:r>
            <a:r>
              <a:rPr lang="en-GB" sz="2000">
                <a:solidFill>
                  <a:srgbClr val="FF0000"/>
                </a:solidFill>
                <a:latin typeface="PT Sans Narrow"/>
                <a:ea typeface="PT Sans Narrow"/>
                <a:cs typeface="PT Sans Narrow"/>
                <a:sym typeface="PT Sans Narrow"/>
              </a:rPr>
              <a:t>NOT on the Tropic of Cancer</a:t>
            </a:r>
            <a:r>
              <a:rPr lang="en-GB" sz="2000">
                <a:solidFill>
                  <a:schemeClr val="dk1"/>
                </a:solidFill>
                <a:latin typeface="PT Sans Narrow"/>
                <a:ea typeface="PT Sans Narrow"/>
                <a:cs typeface="PT Sans Narrow"/>
                <a:sym typeface="PT Sans Narrow"/>
              </a:rPr>
              <a:t> — it is actually 37 kilometers (23 miles) north of the Tropic of Cancer.</a:t>
            </a:r>
            <a:br>
              <a:rPr lang="en-GB" sz="2000">
                <a:solidFill>
                  <a:schemeClr val="dk1"/>
                </a:solidFill>
                <a:latin typeface="PT Sans Narrow"/>
                <a:ea typeface="PT Sans Narrow"/>
                <a:cs typeface="PT Sans Narrow"/>
                <a:sym typeface="PT Sans Narrow"/>
              </a:rPr>
            </a:br>
            <a:endParaRPr sz="2000">
              <a:solidFill>
                <a:schemeClr val="dk1"/>
              </a:solidFill>
              <a:latin typeface="PT Sans Narrow"/>
              <a:ea typeface="PT Sans Narrow"/>
              <a:cs typeface="PT Sans Narrow"/>
              <a:sym typeface="PT Sans Narrow"/>
            </a:endParaRPr>
          </a:p>
          <a:p>
            <a:pPr indent="-355600" lvl="0" marL="457200" rtl="0" algn="just">
              <a:spcBef>
                <a:spcPts val="0"/>
              </a:spcBef>
              <a:spcAft>
                <a:spcPts val="0"/>
              </a:spcAft>
              <a:buClr>
                <a:schemeClr val="dk1"/>
              </a:buClr>
              <a:buSzPts val="2000"/>
              <a:buFont typeface="PT Sans Narrow"/>
              <a:buChar char="❏"/>
            </a:pPr>
            <a:r>
              <a:rPr lang="en-GB" sz="2000">
                <a:solidFill>
                  <a:schemeClr val="dk1"/>
                </a:solidFill>
                <a:latin typeface="PT Sans Narrow"/>
                <a:ea typeface="PT Sans Narrow"/>
                <a:cs typeface="PT Sans Narrow"/>
                <a:sym typeface="PT Sans Narrow"/>
              </a:rPr>
              <a:t>Alexandria is NOT exactly due north of Syene and and the distance between them is NOT 800 kilometers. </a:t>
            </a:r>
            <a:endParaRPr sz="2000">
              <a:solidFill>
                <a:schemeClr val="dk1"/>
              </a:solidFill>
              <a:latin typeface="PT Sans Narrow"/>
              <a:ea typeface="PT Sans Narrow"/>
              <a:cs typeface="PT Sans Narrow"/>
              <a:sym typeface="PT Sans Narrow"/>
            </a:endParaRPr>
          </a:p>
        </p:txBody>
      </p:sp>
      <p:pic>
        <p:nvPicPr>
          <p:cNvPr id="403" name="Google Shape;403;p45"/>
          <p:cNvPicPr preferRelativeResize="0"/>
          <p:nvPr/>
        </p:nvPicPr>
        <p:blipFill>
          <a:blip r:embed="rId3">
            <a:alphaModFix/>
          </a:blip>
          <a:stretch>
            <a:fillRect/>
          </a:stretch>
        </p:blipFill>
        <p:spPr>
          <a:xfrm>
            <a:off x="968425" y="2364175"/>
            <a:ext cx="5408675" cy="3894250"/>
          </a:xfrm>
          <a:prstGeom prst="rect">
            <a:avLst/>
          </a:prstGeom>
          <a:noFill/>
          <a:ln>
            <a:noFill/>
          </a:ln>
        </p:spPr>
      </p:pic>
      <p:sp>
        <p:nvSpPr>
          <p:cNvPr id="404" name="Google Shape;404;p45"/>
          <p:cNvSpPr txBox="1"/>
          <p:nvPr/>
        </p:nvSpPr>
        <p:spPr>
          <a:xfrm>
            <a:off x="6377100" y="5587200"/>
            <a:ext cx="53073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2000">
                <a:latin typeface="PT Sans Narrow"/>
                <a:ea typeface="PT Sans Narrow"/>
                <a:cs typeface="PT Sans Narrow"/>
                <a:sym typeface="PT Sans Narrow"/>
              </a:rPr>
              <a:t>No modern gadgets, no fancy measurements — just simple geometry of shadows and he had a </a:t>
            </a:r>
            <a:r>
              <a:rPr b="1" lang="en-GB" sz="2000">
                <a:latin typeface="PT Sans Narrow"/>
                <a:ea typeface="PT Sans Narrow"/>
                <a:cs typeface="PT Sans Narrow"/>
                <a:sym typeface="PT Sans Narrow"/>
              </a:rPr>
              <a:t>reasonably accurate </a:t>
            </a:r>
            <a:r>
              <a:rPr lang="en-GB" sz="2000">
                <a:latin typeface="PT Sans Narrow"/>
                <a:ea typeface="PT Sans Narrow"/>
                <a:cs typeface="PT Sans Narrow"/>
                <a:sym typeface="PT Sans Narrow"/>
              </a:rPr>
              <a:t>estimate of Earth's radius</a:t>
            </a:r>
            <a:r>
              <a:rPr b="1" lang="en-GB" sz="2000">
                <a:latin typeface="PT Sans Narrow"/>
                <a:ea typeface="PT Sans Narrow"/>
                <a:cs typeface="PT Sans Narrow"/>
                <a:sym typeface="PT Sans Narrow"/>
              </a:rPr>
              <a:t> more than 2250 years ago!</a:t>
            </a:r>
            <a:endParaRPr b="1" sz="2000">
              <a:latin typeface="PT Sans Narrow"/>
              <a:ea typeface="PT Sans Narrow"/>
              <a:cs typeface="PT Sans Narrow"/>
              <a:sym typeface="PT Sans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ph type="title"/>
          </p:nvPr>
        </p:nvSpPr>
        <p:spPr>
          <a:xfrm>
            <a:off x="654800" y="672350"/>
            <a:ext cx="4230900" cy="16503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7000"/>
              <a:t>ARYABHATA</a:t>
            </a:r>
            <a:endParaRPr sz="7000"/>
          </a:p>
          <a:p>
            <a:pPr indent="0" lvl="0" marL="0" rtl="0" algn="l">
              <a:spcBef>
                <a:spcPts val="0"/>
              </a:spcBef>
              <a:spcAft>
                <a:spcPts val="0"/>
              </a:spcAft>
              <a:buNone/>
            </a:pPr>
            <a:r>
              <a:rPr b="0" lang="en-GB" sz="5000">
                <a:solidFill>
                  <a:srgbClr val="202122"/>
                </a:solidFill>
                <a:highlight>
                  <a:srgbClr val="FFFFFF"/>
                </a:highlight>
              </a:rPr>
              <a:t>आर्यभट </a:t>
            </a:r>
            <a:r>
              <a:rPr lang="en-GB" sz="3100">
                <a:solidFill>
                  <a:srgbClr val="202122"/>
                </a:solidFill>
                <a:highlight>
                  <a:srgbClr val="FFFFFF"/>
                </a:highlight>
              </a:rPr>
              <a:t>(476-550 CE)</a:t>
            </a:r>
            <a:endParaRPr sz="3100"/>
          </a:p>
        </p:txBody>
      </p:sp>
      <p:sp>
        <p:nvSpPr>
          <p:cNvPr id="151" name="Google Shape;151;p19"/>
          <p:cNvSpPr txBox="1"/>
          <p:nvPr>
            <p:ph idx="1" type="body"/>
          </p:nvPr>
        </p:nvSpPr>
        <p:spPr>
          <a:xfrm>
            <a:off x="953775" y="4976125"/>
            <a:ext cx="7319700" cy="1929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GB"/>
              <a:t>Relating Mathematics &amp; Astronomy</a:t>
            </a:r>
            <a:endParaRPr/>
          </a:p>
          <a:p>
            <a:pPr indent="0" lvl="0" marL="0" rtl="0" algn="l">
              <a:spcBef>
                <a:spcPts val="2100"/>
              </a:spcBef>
              <a:spcAft>
                <a:spcPts val="2100"/>
              </a:spcAft>
              <a:buClr>
                <a:schemeClr val="dk1"/>
              </a:buClr>
              <a:buSzPts val="1100"/>
              <a:buFont typeface="Arial"/>
              <a:buNone/>
            </a:pPr>
            <a:r>
              <a:rPr lang="en-GB" sz="2500"/>
              <a:t>Arithmetic, algebra, plane trigonometry, spherical trigonometry, sum of power series, quadratic equations</a:t>
            </a:r>
            <a:endParaRPr/>
          </a:p>
        </p:txBody>
      </p:sp>
      <p:pic>
        <p:nvPicPr>
          <p:cNvPr id="152" name="Google Shape;152;p19"/>
          <p:cNvPicPr preferRelativeResize="0"/>
          <p:nvPr/>
        </p:nvPicPr>
        <p:blipFill rotWithShape="1">
          <a:blip r:embed="rId3">
            <a:alphaModFix/>
          </a:blip>
          <a:srcRect b="42726" l="0" r="0" t="0"/>
          <a:stretch/>
        </p:blipFill>
        <p:spPr>
          <a:xfrm>
            <a:off x="6096075" y="152400"/>
            <a:ext cx="5943650" cy="3964365"/>
          </a:xfrm>
          <a:prstGeom prst="rect">
            <a:avLst/>
          </a:prstGeom>
          <a:noFill/>
          <a:ln>
            <a:noFill/>
          </a:ln>
        </p:spPr>
      </p:pic>
      <p:sp>
        <p:nvSpPr>
          <p:cNvPr id="153" name="Google Shape;153;p19"/>
          <p:cNvSpPr txBox="1"/>
          <p:nvPr>
            <p:ph type="title"/>
          </p:nvPr>
        </p:nvSpPr>
        <p:spPr>
          <a:xfrm>
            <a:off x="953775" y="3429000"/>
            <a:ext cx="4230900" cy="14430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3900">
                <a:solidFill>
                  <a:srgbClr val="FF0000"/>
                </a:solidFill>
              </a:rPr>
              <a:t>VARAHAMIHIRA</a:t>
            </a:r>
            <a:endParaRPr sz="3900">
              <a:solidFill>
                <a:srgbClr val="FF0000"/>
              </a:solidFill>
            </a:endParaRPr>
          </a:p>
          <a:p>
            <a:pPr indent="0" lvl="0" marL="0" rtl="0" algn="l">
              <a:spcBef>
                <a:spcPts val="0"/>
              </a:spcBef>
              <a:spcAft>
                <a:spcPts val="0"/>
              </a:spcAft>
              <a:buNone/>
            </a:pPr>
            <a:r>
              <a:rPr lang="en-GB" sz="3900"/>
              <a:t>BRAHMAGUPTA</a:t>
            </a:r>
            <a:endParaRPr sz="3900"/>
          </a:p>
          <a:p>
            <a:pPr indent="0" lvl="0" marL="0" rtl="0" algn="l">
              <a:spcBef>
                <a:spcPts val="0"/>
              </a:spcBef>
              <a:spcAft>
                <a:spcPts val="0"/>
              </a:spcAft>
              <a:buNone/>
            </a:pPr>
            <a:r>
              <a:rPr lang="en-GB" sz="3900">
                <a:solidFill>
                  <a:srgbClr val="0B5394"/>
                </a:solidFill>
              </a:rPr>
              <a:t>BHASKARA</a:t>
            </a:r>
            <a:endParaRPr sz="3900">
              <a:solidFill>
                <a:srgbClr val="0B5394"/>
              </a:solidFill>
            </a:endParaRPr>
          </a:p>
        </p:txBody>
      </p:sp>
      <p:sp>
        <p:nvSpPr>
          <p:cNvPr id="154" name="Google Shape;154;p19"/>
          <p:cNvSpPr txBox="1"/>
          <p:nvPr/>
        </p:nvSpPr>
        <p:spPr>
          <a:xfrm>
            <a:off x="8394425" y="5000250"/>
            <a:ext cx="3645300" cy="16503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800">
                <a:solidFill>
                  <a:srgbClr val="202122"/>
                </a:solidFill>
                <a:latin typeface="PT Sans Narrow"/>
                <a:ea typeface="PT Sans Narrow"/>
                <a:cs typeface="PT Sans Narrow"/>
                <a:sym typeface="PT Sans Narrow"/>
              </a:rPr>
              <a:t>Aryabhata was the first person who correctly insisted that the </a:t>
            </a:r>
            <a:r>
              <a:rPr b="1" lang="en-GB" sz="1800">
                <a:solidFill>
                  <a:srgbClr val="202122"/>
                </a:solidFill>
                <a:latin typeface="PT Sans Narrow"/>
                <a:ea typeface="PT Sans Narrow"/>
                <a:cs typeface="PT Sans Narrow"/>
                <a:sym typeface="PT Sans Narrow"/>
              </a:rPr>
              <a:t>earth rotates about its axis daily</a:t>
            </a:r>
            <a:r>
              <a:rPr lang="en-GB" sz="1800">
                <a:solidFill>
                  <a:srgbClr val="202122"/>
                </a:solidFill>
                <a:latin typeface="PT Sans Narrow"/>
                <a:ea typeface="PT Sans Narrow"/>
                <a:cs typeface="PT Sans Narrow"/>
                <a:sym typeface="PT Sans Narrow"/>
              </a:rPr>
              <a:t>, and that the apparent movement of the stars is a </a:t>
            </a:r>
            <a:r>
              <a:rPr b="1" lang="en-GB" sz="1800">
                <a:solidFill>
                  <a:srgbClr val="202122"/>
                </a:solidFill>
                <a:latin typeface="PT Sans Narrow"/>
                <a:ea typeface="PT Sans Narrow"/>
                <a:cs typeface="PT Sans Narrow"/>
                <a:sym typeface="PT Sans Narrow"/>
              </a:rPr>
              <a:t>relative motion</a:t>
            </a:r>
            <a:r>
              <a:rPr lang="en-GB" sz="1800">
                <a:solidFill>
                  <a:srgbClr val="202122"/>
                </a:solidFill>
                <a:latin typeface="PT Sans Narrow"/>
                <a:ea typeface="PT Sans Narrow"/>
                <a:cs typeface="PT Sans Narrow"/>
                <a:sym typeface="PT Sans Narrow"/>
              </a:rPr>
              <a:t> caused by the rotation of the earth</a:t>
            </a:r>
            <a:endParaRPr sz="1800">
              <a:latin typeface="PT Sans Narrow"/>
              <a:ea typeface="PT Sans Narrow"/>
              <a:cs typeface="PT Sans Narrow"/>
              <a:sym typeface="PT Sans Narrow"/>
            </a:endParaRPr>
          </a:p>
        </p:txBody>
      </p:sp>
      <p:sp>
        <p:nvSpPr>
          <p:cNvPr id="155" name="Google Shape;155;p19"/>
          <p:cNvSpPr txBox="1"/>
          <p:nvPr>
            <p:ph type="title"/>
          </p:nvPr>
        </p:nvSpPr>
        <p:spPr>
          <a:xfrm>
            <a:off x="8043750" y="4336400"/>
            <a:ext cx="2996100" cy="7104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3500"/>
              <a:t>DID YOU KNOW?</a:t>
            </a:r>
            <a:endParaRPr sz="3500"/>
          </a:p>
        </p:txBody>
      </p:sp>
      <p:sp>
        <p:nvSpPr>
          <p:cNvPr id="156" name="Google Shape;156;p19"/>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6"/>
          <p:cNvSpPr txBox="1"/>
          <p:nvPr>
            <p:ph type="title"/>
          </p:nvPr>
        </p:nvSpPr>
        <p:spPr>
          <a:xfrm>
            <a:off x="415579" y="158467"/>
            <a:ext cx="11361000" cy="763500"/>
          </a:xfrm>
          <a:prstGeom prst="rect">
            <a:avLst/>
          </a:prstGeom>
          <a:effectLst>
            <a:outerShdw blurRad="57150" rotWithShape="0" algn="bl" dir="10200000" dist="57150">
              <a:srgbClr val="000000">
                <a:alpha val="50000"/>
              </a:srgbClr>
            </a:outerShdw>
          </a:effectLst>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GB" sz="10000"/>
              <a:t>VENUS TRANSIT</a:t>
            </a:r>
            <a:endParaRPr sz="10000"/>
          </a:p>
        </p:txBody>
      </p:sp>
      <p:sp>
        <p:nvSpPr>
          <p:cNvPr id="410" name="Google Shape;410;p46"/>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46"/>
          <p:cNvPicPr preferRelativeResize="0"/>
          <p:nvPr/>
        </p:nvPicPr>
        <p:blipFill>
          <a:blip r:embed="rId3">
            <a:alphaModFix/>
          </a:blip>
          <a:stretch>
            <a:fillRect/>
          </a:stretch>
        </p:blipFill>
        <p:spPr>
          <a:xfrm>
            <a:off x="3324987" y="1570200"/>
            <a:ext cx="5542175" cy="5184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7"/>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7"/>
          <p:cNvSpPr txBox="1"/>
          <p:nvPr/>
        </p:nvSpPr>
        <p:spPr>
          <a:xfrm>
            <a:off x="457200" y="152400"/>
            <a:ext cx="10977900" cy="8004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400"/>
              </a:spcAft>
              <a:buNone/>
            </a:pPr>
            <a:r>
              <a:rPr b="1" lang="en-GB" sz="4000">
                <a:solidFill>
                  <a:schemeClr val="dk2"/>
                </a:solidFill>
                <a:latin typeface="PT Sans Narrow"/>
                <a:ea typeface="PT Sans Narrow"/>
                <a:cs typeface="PT Sans Narrow"/>
                <a:sym typeface="PT Sans Narrow"/>
              </a:rPr>
              <a:t>How the Transit of Venus Tells Us Our Distance from the Sun</a:t>
            </a:r>
            <a:endParaRPr b="1" sz="4000">
              <a:solidFill>
                <a:schemeClr val="dk2"/>
              </a:solidFill>
              <a:latin typeface="PT Sans Narrow"/>
              <a:ea typeface="PT Sans Narrow"/>
              <a:cs typeface="PT Sans Narrow"/>
              <a:sym typeface="PT Sans Narrow"/>
            </a:endParaRPr>
          </a:p>
        </p:txBody>
      </p:sp>
      <p:pic>
        <p:nvPicPr>
          <p:cNvPr id="418" name="Google Shape;418;p47"/>
          <p:cNvPicPr preferRelativeResize="0"/>
          <p:nvPr/>
        </p:nvPicPr>
        <p:blipFill>
          <a:blip r:embed="rId3">
            <a:alphaModFix/>
          </a:blip>
          <a:stretch>
            <a:fillRect/>
          </a:stretch>
        </p:blipFill>
        <p:spPr>
          <a:xfrm>
            <a:off x="3000438" y="1457325"/>
            <a:ext cx="6191250" cy="1971675"/>
          </a:xfrm>
          <a:prstGeom prst="rect">
            <a:avLst/>
          </a:prstGeom>
          <a:noFill/>
          <a:ln>
            <a:noFill/>
          </a:ln>
        </p:spPr>
      </p:pic>
      <p:pic>
        <p:nvPicPr>
          <p:cNvPr id="419" name="Google Shape;419;p47"/>
          <p:cNvPicPr preferRelativeResize="0"/>
          <p:nvPr/>
        </p:nvPicPr>
        <p:blipFill>
          <a:blip r:embed="rId4">
            <a:alphaModFix/>
          </a:blip>
          <a:stretch>
            <a:fillRect/>
          </a:stretch>
        </p:blipFill>
        <p:spPr>
          <a:xfrm>
            <a:off x="435900" y="3991275"/>
            <a:ext cx="5638800" cy="2143125"/>
          </a:xfrm>
          <a:prstGeom prst="rect">
            <a:avLst/>
          </a:prstGeom>
          <a:noFill/>
          <a:ln>
            <a:noFill/>
          </a:ln>
        </p:spPr>
      </p:pic>
      <p:pic>
        <p:nvPicPr>
          <p:cNvPr id="420" name="Google Shape;420;p47"/>
          <p:cNvPicPr preferRelativeResize="0"/>
          <p:nvPr/>
        </p:nvPicPr>
        <p:blipFill>
          <a:blip r:embed="rId5">
            <a:alphaModFix/>
          </a:blip>
          <a:stretch>
            <a:fillRect/>
          </a:stretch>
        </p:blipFill>
        <p:spPr>
          <a:xfrm>
            <a:off x="6303300" y="3991275"/>
            <a:ext cx="5753100" cy="2143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8"/>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8"/>
          <p:cNvSpPr txBox="1"/>
          <p:nvPr/>
        </p:nvSpPr>
        <p:spPr>
          <a:xfrm>
            <a:off x="457200" y="152400"/>
            <a:ext cx="10977900" cy="8004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400"/>
              </a:spcAft>
              <a:buNone/>
            </a:pPr>
            <a:r>
              <a:rPr b="1" lang="en-GB" sz="4000">
                <a:solidFill>
                  <a:schemeClr val="dk2"/>
                </a:solidFill>
                <a:latin typeface="PT Sans Narrow"/>
                <a:ea typeface="PT Sans Narrow"/>
                <a:cs typeface="PT Sans Narrow"/>
                <a:sym typeface="PT Sans Narrow"/>
              </a:rPr>
              <a:t>How the Transit of Venus Tells Us Our Distance from the Sun</a:t>
            </a:r>
            <a:endParaRPr b="1" sz="4000">
              <a:solidFill>
                <a:schemeClr val="dk2"/>
              </a:solidFill>
              <a:latin typeface="PT Sans Narrow"/>
              <a:ea typeface="PT Sans Narrow"/>
              <a:cs typeface="PT Sans Narrow"/>
              <a:sym typeface="PT Sans Narrow"/>
            </a:endParaRPr>
          </a:p>
        </p:txBody>
      </p:sp>
      <p:pic>
        <p:nvPicPr>
          <p:cNvPr id="427" name="Google Shape;427;p48"/>
          <p:cNvPicPr preferRelativeResize="0"/>
          <p:nvPr/>
        </p:nvPicPr>
        <p:blipFill>
          <a:blip r:embed="rId3">
            <a:alphaModFix/>
          </a:blip>
          <a:stretch>
            <a:fillRect/>
          </a:stretch>
        </p:blipFill>
        <p:spPr>
          <a:xfrm>
            <a:off x="1153938" y="1227088"/>
            <a:ext cx="3090837" cy="2384012"/>
          </a:xfrm>
          <a:prstGeom prst="rect">
            <a:avLst/>
          </a:prstGeom>
          <a:noFill/>
          <a:ln>
            <a:noFill/>
          </a:ln>
        </p:spPr>
      </p:pic>
      <p:pic>
        <p:nvPicPr>
          <p:cNvPr id="428" name="Google Shape;428;p48"/>
          <p:cNvPicPr preferRelativeResize="0"/>
          <p:nvPr/>
        </p:nvPicPr>
        <p:blipFill>
          <a:blip r:embed="rId4">
            <a:alphaModFix/>
          </a:blip>
          <a:stretch>
            <a:fillRect/>
          </a:stretch>
        </p:blipFill>
        <p:spPr>
          <a:xfrm>
            <a:off x="5115225" y="1166550"/>
            <a:ext cx="5915025" cy="2505075"/>
          </a:xfrm>
          <a:prstGeom prst="rect">
            <a:avLst/>
          </a:prstGeom>
          <a:noFill/>
          <a:ln>
            <a:noFill/>
          </a:ln>
        </p:spPr>
      </p:pic>
      <p:sp>
        <p:nvSpPr>
          <p:cNvPr id="429" name="Google Shape;429;p48"/>
          <p:cNvSpPr txBox="1"/>
          <p:nvPr>
            <p:ph idx="4294967295" type="body"/>
          </p:nvPr>
        </p:nvSpPr>
        <p:spPr>
          <a:xfrm>
            <a:off x="748150" y="4149200"/>
            <a:ext cx="11141100" cy="22038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During a particular Venus transit event, two observers one at </a:t>
            </a:r>
            <a:r>
              <a:rPr lang="en-GB" sz="2000">
                <a:solidFill>
                  <a:schemeClr val="dk1"/>
                </a:solidFill>
              </a:rPr>
              <a:t>Honolulu</a:t>
            </a:r>
            <a:r>
              <a:rPr lang="en-GB" sz="2000">
                <a:solidFill>
                  <a:schemeClr val="dk1"/>
                </a:solidFill>
              </a:rPr>
              <a:t> and other at Anchorage find the gaps between two transit paths as seen from their locations. That difference corresponds to the angle </a:t>
            </a:r>
            <a:r>
              <a:rPr i="1" lang="en-GB" sz="2000">
                <a:solidFill>
                  <a:schemeClr val="dk1"/>
                </a:solidFill>
              </a:rPr>
              <a:t>E = 0.0038 degree. </a:t>
            </a:r>
            <a:r>
              <a:rPr lang="en-GB" sz="2000">
                <a:solidFill>
                  <a:schemeClr val="dk1"/>
                </a:solidFill>
              </a:rPr>
              <a:t>Given the radius of Earth to be 6400 km, find out 1AU in km.</a:t>
            </a:r>
            <a:endParaRPr sz="20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9"/>
          <p:cNvSpPr txBox="1"/>
          <p:nvPr>
            <p:ph type="title"/>
          </p:nvPr>
        </p:nvSpPr>
        <p:spPr>
          <a:xfrm>
            <a:off x="415579" y="158467"/>
            <a:ext cx="11361000" cy="763500"/>
          </a:xfrm>
          <a:prstGeom prst="rect">
            <a:avLst/>
          </a:prstGeom>
          <a:effectLst>
            <a:outerShdw blurRad="57150" rotWithShape="0" algn="bl" dir="10200000" dist="57150">
              <a:srgbClr val="000000">
                <a:alpha val="50000"/>
              </a:srgbClr>
            </a:outerShdw>
          </a:effectLst>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GB" sz="10000"/>
              <a:t>X-RAY VISION</a:t>
            </a:r>
            <a:endParaRPr sz="10000"/>
          </a:p>
          <a:p>
            <a:pPr indent="0" lvl="0" marL="0" rtl="0" algn="ctr">
              <a:spcBef>
                <a:spcPts val="0"/>
              </a:spcBef>
              <a:spcAft>
                <a:spcPts val="0"/>
              </a:spcAft>
              <a:buClr>
                <a:schemeClr val="dk1"/>
              </a:buClr>
              <a:buSzPts val="1100"/>
              <a:buFont typeface="Arial"/>
              <a:buNone/>
            </a:pPr>
            <a:r>
              <a:rPr b="0" lang="en-GB" sz="5500" cap="small"/>
              <a:t>Creating False-Color Images from Raw Data</a:t>
            </a:r>
            <a:endParaRPr sz="5500"/>
          </a:p>
        </p:txBody>
      </p:sp>
      <p:sp>
        <p:nvSpPr>
          <p:cNvPr id="435" name="Google Shape;435;p49"/>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49"/>
          <p:cNvPicPr preferRelativeResize="0"/>
          <p:nvPr/>
        </p:nvPicPr>
        <p:blipFill>
          <a:blip r:embed="rId3">
            <a:alphaModFix/>
          </a:blip>
          <a:stretch>
            <a:fillRect/>
          </a:stretch>
        </p:blipFill>
        <p:spPr>
          <a:xfrm>
            <a:off x="4830950" y="2226275"/>
            <a:ext cx="4380088" cy="4485776"/>
          </a:xfrm>
          <a:prstGeom prst="rect">
            <a:avLst/>
          </a:prstGeom>
          <a:noFill/>
          <a:ln>
            <a:noFill/>
          </a:ln>
        </p:spPr>
      </p:pic>
      <p:pic>
        <p:nvPicPr>
          <p:cNvPr id="437" name="Google Shape;437;p49"/>
          <p:cNvPicPr preferRelativeResize="0"/>
          <p:nvPr/>
        </p:nvPicPr>
        <p:blipFill>
          <a:blip r:embed="rId4">
            <a:alphaModFix/>
          </a:blip>
          <a:stretch>
            <a:fillRect/>
          </a:stretch>
        </p:blipFill>
        <p:spPr>
          <a:xfrm>
            <a:off x="9268684" y="2226275"/>
            <a:ext cx="2485425" cy="2213800"/>
          </a:xfrm>
          <a:prstGeom prst="rect">
            <a:avLst/>
          </a:prstGeom>
          <a:noFill/>
          <a:ln>
            <a:noFill/>
          </a:ln>
        </p:spPr>
      </p:pic>
      <p:pic>
        <p:nvPicPr>
          <p:cNvPr id="438" name="Google Shape;438;p49"/>
          <p:cNvPicPr preferRelativeResize="0"/>
          <p:nvPr/>
        </p:nvPicPr>
        <p:blipFill>
          <a:blip r:embed="rId5">
            <a:alphaModFix/>
          </a:blip>
          <a:stretch>
            <a:fillRect/>
          </a:stretch>
        </p:blipFill>
        <p:spPr>
          <a:xfrm>
            <a:off x="9268684" y="4498250"/>
            <a:ext cx="2485426" cy="2213801"/>
          </a:xfrm>
          <a:prstGeom prst="rect">
            <a:avLst/>
          </a:prstGeom>
          <a:noFill/>
          <a:ln>
            <a:noFill/>
          </a:ln>
        </p:spPr>
      </p:pic>
      <p:pic>
        <p:nvPicPr>
          <p:cNvPr id="439" name="Google Shape;439;p49"/>
          <p:cNvPicPr preferRelativeResize="0"/>
          <p:nvPr/>
        </p:nvPicPr>
        <p:blipFill>
          <a:blip r:embed="rId6">
            <a:alphaModFix/>
          </a:blip>
          <a:stretch>
            <a:fillRect/>
          </a:stretch>
        </p:blipFill>
        <p:spPr>
          <a:xfrm>
            <a:off x="408550" y="2226275"/>
            <a:ext cx="4380099" cy="4485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0"/>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0"/>
          <p:cNvSpPr txBox="1"/>
          <p:nvPr/>
        </p:nvSpPr>
        <p:spPr>
          <a:xfrm>
            <a:off x="457200" y="228600"/>
            <a:ext cx="8245500" cy="738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Electromagnetic Spectrum</a:t>
            </a:r>
            <a:endParaRPr sz="4700">
              <a:latin typeface="PT Sans Narrow"/>
              <a:ea typeface="PT Sans Narrow"/>
              <a:cs typeface="PT Sans Narrow"/>
              <a:sym typeface="PT Sans Narrow"/>
            </a:endParaRPr>
          </a:p>
        </p:txBody>
      </p:sp>
      <p:sp>
        <p:nvSpPr>
          <p:cNvPr id="446" name="Google Shape;446;p50"/>
          <p:cNvSpPr txBox="1"/>
          <p:nvPr/>
        </p:nvSpPr>
        <p:spPr>
          <a:xfrm>
            <a:off x="527525" y="1068900"/>
            <a:ext cx="111570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PT Sans Narrow"/>
              <a:buChar char="❏"/>
            </a:pPr>
            <a:r>
              <a:rPr lang="en-GB" sz="2800">
                <a:solidFill>
                  <a:schemeClr val="dk1"/>
                </a:solidFill>
                <a:latin typeface="PT Sans Narrow"/>
                <a:ea typeface="PT Sans Narrow"/>
                <a:cs typeface="PT Sans Narrow"/>
                <a:sym typeface="PT Sans Narrow"/>
              </a:rPr>
              <a:t>Humans can only actually </a:t>
            </a:r>
            <a:r>
              <a:rPr i="1" lang="en-GB" sz="2800">
                <a:solidFill>
                  <a:schemeClr val="dk1"/>
                </a:solidFill>
                <a:latin typeface="PT Sans Narrow"/>
                <a:ea typeface="PT Sans Narrow"/>
                <a:cs typeface="PT Sans Narrow"/>
                <a:sym typeface="PT Sans Narrow"/>
              </a:rPr>
              <a:t>see</a:t>
            </a:r>
            <a:r>
              <a:rPr lang="en-GB" sz="2800">
                <a:solidFill>
                  <a:schemeClr val="dk1"/>
                </a:solidFill>
                <a:latin typeface="PT Sans Narrow"/>
                <a:ea typeface="PT Sans Narrow"/>
                <a:cs typeface="PT Sans Narrow"/>
                <a:sym typeface="PT Sans Narrow"/>
              </a:rPr>
              <a:t> a very </a:t>
            </a:r>
            <a:r>
              <a:rPr b="1" lang="en-GB" sz="2800">
                <a:solidFill>
                  <a:srgbClr val="FF0000"/>
                </a:solidFill>
                <a:latin typeface="PT Sans Narrow"/>
                <a:ea typeface="PT Sans Narrow"/>
                <a:cs typeface="PT Sans Narrow"/>
                <a:sym typeface="PT Sans Narrow"/>
              </a:rPr>
              <a:t>small</a:t>
            </a:r>
            <a:r>
              <a:rPr lang="en-GB" sz="2800">
                <a:solidFill>
                  <a:schemeClr val="dk1"/>
                </a:solidFill>
                <a:latin typeface="PT Sans Narrow"/>
                <a:ea typeface="PT Sans Narrow"/>
                <a:cs typeface="PT Sans Narrow"/>
                <a:sym typeface="PT Sans Narrow"/>
              </a:rPr>
              <a:t> part of the electromagnetic spectrum</a:t>
            </a:r>
            <a:endParaRPr sz="2800">
              <a:solidFill>
                <a:schemeClr val="dk1"/>
              </a:solidFill>
              <a:latin typeface="PT Sans Narrow"/>
              <a:ea typeface="PT Sans Narrow"/>
              <a:cs typeface="PT Sans Narrow"/>
              <a:sym typeface="PT Sans Narrow"/>
            </a:endParaRPr>
          </a:p>
        </p:txBody>
      </p:sp>
      <p:pic>
        <p:nvPicPr>
          <p:cNvPr id="447" name="Google Shape;447;p50"/>
          <p:cNvPicPr preferRelativeResize="0"/>
          <p:nvPr/>
        </p:nvPicPr>
        <p:blipFill>
          <a:blip r:embed="rId3">
            <a:alphaModFix/>
          </a:blip>
          <a:stretch>
            <a:fillRect/>
          </a:stretch>
        </p:blipFill>
        <p:spPr>
          <a:xfrm>
            <a:off x="1928338" y="1785900"/>
            <a:ext cx="8335450" cy="4939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1"/>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1"/>
          <p:cNvSpPr txBox="1"/>
          <p:nvPr/>
        </p:nvSpPr>
        <p:spPr>
          <a:xfrm>
            <a:off x="457200" y="228600"/>
            <a:ext cx="8245500" cy="1293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F</a:t>
            </a:r>
            <a:r>
              <a:rPr b="1" lang="en-GB" sz="4500">
                <a:solidFill>
                  <a:schemeClr val="dk1"/>
                </a:solidFill>
                <a:latin typeface="PT Sans Narrow"/>
                <a:ea typeface="PT Sans Narrow"/>
                <a:cs typeface="PT Sans Narrow"/>
                <a:sym typeface="PT Sans Narrow"/>
              </a:rPr>
              <a:t>alse-coloring the Images taken by the Chandra X-ray Observatory</a:t>
            </a:r>
            <a:endParaRPr b="1" sz="4500">
              <a:solidFill>
                <a:schemeClr val="dk1"/>
              </a:solidFill>
              <a:latin typeface="PT Sans Narrow"/>
              <a:ea typeface="PT Sans Narrow"/>
              <a:cs typeface="PT Sans Narrow"/>
              <a:sym typeface="PT Sans Narrow"/>
            </a:endParaRPr>
          </a:p>
        </p:txBody>
      </p:sp>
      <p:pic>
        <p:nvPicPr>
          <p:cNvPr id="454" name="Google Shape;454;p51"/>
          <p:cNvPicPr preferRelativeResize="0"/>
          <p:nvPr/>
        </p:nvPicPr>
        <p:blipFill>
          <a:blip r:embed="rId3">
            <a:alphaModFix/>
          </a:blip>
          <a:stretch>
            <a:fillRect/>
          </a:stretch>
        </p:blipFill>
        <p:spPr>
          <a:xfrm>
            <a:off x="1877498" y="1663250"/>
            <a:ext cx="7478324" cy="2465825"/>
          </a:xfrm>
          <a:prstGeom prst="rect">
            <a:avLst/>
          </a:prstGeom>
          <a:noFill/>
          <a:ln>
            <a:noFill/>
          </a:ln>
        </p:spPr>
      </p:pic>
      <p:pic>
        <p:nvPicPr>
          <p:cNvPr id="455" name="Google Shape;455;p51"/>
          <p:cNvPicPr preferRelativeResize="0"/>
          <p:nvPr/>
        </p:nvPicPr>
        <p:blipFill>
          <a:blip r:embed="rId4">
            <a:alphaModFix/>
          </a:blip>
          <a:stretch>
            <a:fillRect/>
          </a:stretch>
        </p:blipFill>
        <p:spPr>
          <a:xfrm>
            <a:off x="4343825" y="4194538"/>
            <a:ext cx="2545675" cy="2545675"/>
          </a:xfrm>
          <a:prstGeom prst="rect">
            <a:avLst/>
          </a:prstGeom>
          <a:noFill/>
          <a:ln>
            <a:noFill/>
          </a:ln>
        </p:spPr>
      </p:pic>
      <p:sp>
        <p:nvSpPr>
          <p:cNvPr id="456" name="Google Shape;456;p51"/>
          <p:cNvSpPr txBox="1"/>
          <p:nvPr/>
        </p:nvSpPr>
        <p:spPr>
          <a:xfrm>
            <a:off x="1268375" y="4913263"/>
            <a:ext cx="300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chemeClr val="dk1"/>
                </a:solidFill>
                <a:latin typeface="PT Sans Narrow"/>
                <a:ea typeface="PT Sans Narrow"/>
                <a:cs typeface="PT Sans Narrow"/>
                <a:sym typeface="PT Sans Narrow"/>
              </a:rPr>
              <a:t>S</a:t>
            </a:r>
            <a:r>
              <a:rPr b="1" lang="en-GB" sz="3000">
                <a:solidFill>
                  <a:schemeClr val="dk1"/>
                </a:solidFill>
                <a:latin typeface="PT Sans Narrow"/>
                <a:ea typeface="PT Sans Narrow"/>
                <a:cs typeface="PT Sans Narrow"/>
                <a:sym typeface="PT Sans Narrow"/>
              </a:rPr>
              <a:t>upernova remnant Cassiopeia A (Cas A)</a:t>
            </a:r>
            <a:endParaRPr b="1" sz="3000">
              <a:solidFill>
                <a:schemeClr val="dk1"/>
              </a:solidFill>
              <a:latin typeface="PT Sans Narrow"/>
              <a:ea typeface="PT Sans Narrow"/>
              <a:cs typeface="PT Sans Narrow"/>
              <a:sym typeface="PT Sans Narrow"/>
            </a:endParaRPr>
          </a:p>
        </p:txBody>
      </p:sp>
      <p:sp>
        <p:nvSpPr>
          <p:cNvPr id="457" name="Google Shape;457;p51"/>
          <p:cNvSpPr txBox="1"/>
          <p:nvPr/>
        </p:nvSpPr>
        <p:spPr>
          <a:xfrm>
            <a:off x="9630350" y="1841813"/>
            <a:ext cx="16887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chemeClr val="dk1"/>
                </a:solidFill>
                <a:latin typeface="PT Sans Narrow"/>
                <a:ea typeface="PT Sans Narrow"/>
                <a:cs typeface="PT Sans Narrow"/>
                <a:sym typeface="PT Sans Narrow"/>
              </a:rPr>
              <a:t>O</a:t>
            </a:r>
            <a:r>
              <a:rPr b="1" lang="en-GB" sz="2500">
                <a:solidFill>
                  <a:schemeClr val="dk1"/>
                </a:solidFill>
                <a:latin typeface="PT Sans Narrow"/>
                <a:ea typeface="PT Sans Narrow"/>
                <a:cs typeface="PT Sans Narrow"/>
                <a:sym typeface="PT Sans Narrow"/>
              </a:rPr>
              <a:t>riginal low, medium, and high-energy band x-ray images</a:t>
            </a:r>
            <a:endParaRPr b="1" sz="2500">
              <a:solidFill>
                <a:schemeClr val="dk1"/>
              </a:solidFill>
              <a:latin typeface="PT Sans Narrow"/>
              <a:ea typeface="PT Sans Narrow"/>
              <a:cs typeface="PT Sans Narrow"/>
              <a:sym typeface="PT Sans Narrow"/>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2"/>
          <p:cNvSpPr/>
          <p:nvPr/>
        </p:nvSpPr>
        <p:spPr>
          <a:xfrm>
            <a:off x="0" y="2910100"/>
            <a:ext cx="283500" cy="3948000"/>
          </a:xfrm>
          <a:prstGeom prst="rect">
            <a:avLst/>
          </a:prstGeom>
          <a:solidFill>
            <a:srgbClr val="FFCB2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2"/>
          <p:cNvSpPr txBox="1"/>
          <p:nvPr/>
        </p:nvSpPr>
        <p:spPr>
          <a:xfrm>
            <a:off x="457200" y="228600"/>
            <a:ext cx="8245500" cy="1293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4500">
                <a:solidFill>
                  <a:schemeClr val="dk1"/>
                </a:solidFill>
                <a:latin typeface="PT Sans Narrow"/>
                <a:ea typeface="PT Sans Narrow"/>
                <a:cs typeface="PT Sans Narrow"/>
                <a:sym typeface="PT Sans Narrow"/>
              </a:rPr>
              <a:t>False-coloring the Images taken by the Chandra X-ray Observatory</a:t>
            </a:r>
            <a:endParaRPr b="1" sz="4500">
              <a:solidFill>
                <a:schemeClr val="dk1"/>
              </a:solidFill>
              <a:latin typeface="PT Sans Narrow"/>
              <a:ea typeface="PT Sans Narrow"/>
              <a:cs typeface="PT Sans Narrow"/>
              <a:sym typeface="PT Sans Narrow"/>
            </a:endParaRPr>
          </a:p>
        </p:txBody>
      </p:sp>
      <p:sp>
        <p:nvSpPr>
          <p:cNvPr id="464" name="Google Shape;464;p52"/>
          <p:cNvSpPr txBox="1"/>
          <p:nvPr>
            <p:ph idx="4294967295" type="body"/>
          </p:nvPr>
        </p:nvSpPr>
        <p:spPr>
          <a:xfrm>
            <a:off x="748150" y="1641500"/>
            <a:ext cx="11141100" cy="4958400"/>
          </a:xfrm>
          <a:prstGeom prst="rect">
            <a:avLst/>
          </a:prstGeom>
          <a:noFill/>
        </p:spPr>
        <p:txBody>
          <a:bodyPr anchorCtr="0" anchor="t" bIns="121900" lIns="121900" spcFirstLastPara="1" rIns="121900" wrap="square" tIns="121900">
            <a:noAutofit/>
          </a:bodyPr>
          <a:lstStyle/>
          <a:p>
            <a:pPr indent="-355600" lvl="0" marL="457200" rtl="0" algn="l">
              <a:spcBef>
                <a:spcPts val="0"/>
              </a:spcBef>
              <a:spcAft>
                <a:spcPts val="0"/>
              </a:spcAft>
              <a:buClr>
                <a:schemeClr val="dk1"/>
              </a:buClr>
              <a:buSzPts val="2000"/>
              <a:buChar char="❏"/>
            </a:pPr>
            <a:r>
              <a:rPr lang="en-GB" sz="2000">
                <a:solidFill>
                  <a:schemeClr val="dk1"/>
                </a:solidFill>
              </a:rPr>
              <a:t>Go to Google — search “chandra open fits” — Open </a:t>
            </a:r>
            <a:r>
              <a:rPr lang="en-GB" sz="2000" u="sng">
                <a:solidFill>
                  <a:schemeClr val="accent3"/>
                </a:solidFill>
                <a:hlinkClick r:id="rId3">
                  <a:extLst>
                    <a:ext uri="{A12FA001-AC4F-418D-AE19-62706E023703}">
                      <ahyp:hlinkClr val="tx"/>
                    </a:ext>
                  </a:extLst>
                </a:hlinkClick>
              </a:rPr>
              <a:t>X-ray only Fits files</a:t>
            </a:r>
            <a:endParaRPr sz="2000">
              <a:solidFill>
                <a:schemeClr val="dk1"/>
              </a:solidFill>
            </a:endParaRPr>
          </a:p>
          <a:p>
            <a:pPr indent="-355600" lvl="0" marL="457200" rtl="0" algn="l">
              <a:spcBef>
                <a:spcPts val="0"/>
              </a:spcBef>
              <a:spcAft>
                <a:spcPts val="0"/>
              </a:spcAft>
              <a:buClr>
                <a:schemeClr val="dk1"/>
              </a:buClr>
              <a:buSzPts val="2000"/>
              <a:buChar char="❏"/>
            </a:pPr>
            <a:r>
              <a:rPr lang="en-GB" sz="2000"/>
              <a:t>Browse through the images and choose one you would like to work with for your science project (except #3-M87 and #20-Crab Nebula) - Download the raw FITS files</a:t>
            </a:r>
            <a:endParaRPr sz="2000"/>
          </a:p>
          <a:p>
            <a:pPr indent="-355600" lvl="0" marL="457200" rtl="0" algn="l">
              <a:spcBef>
                <a:spcPts val="0"/>
              </a:spcBef>
              <a:spcAft>
                <a:spcPts val="0"/>
              </a:spcAft>
              <a:buClr>
                <a:schemeClr val="dk1"/>
              </a:buClr>
              <a:buSzPts val="2000"/>
              <a:buChar char="❏"/>
            </a:pPr>
            <a:r>
              <a:rPr lang="en-GB" sz="2000"/>
              <a:t>Open files in </a:t>
            </a:r>
            <a:r>
              <a:rPr b="1" lang="en-GB" sz="2000"/>
              <a:t>GIMP</a:t>
            </a:r>
            <a:r>
              <a:rPr lang="en-GB" sz="2000"/>
              <a:t> as “Open as layers” (</a:t>
            </a:r>
            <a:r>
              <a:rPr b="1" lang="en-GB" sz="2000"/>
              <a:t>should be ordered from the top down as "hard", "medium" and "soft"</a:t>
            </a:r>
            <a:r>
              <a:rPr lang="en-GB" sz="2000"/>
              <a:t>) and Switch to RGB - clicking on Image-&gt;Mode-&gt;RGB for every layer</a:t>
            </a:r>
            <a:endParaRPr sz="2000"/>
          </a:p>
          <a:p>
            <a:pPr indent="-355600" lvl="0" marL="457200" rtl="0" algn="l">
              <a:spcBef>
                <a:spcPts val="0"/>
              </a:spcBef>
              <a:spcAft>
                <a:spcPts val="0"/>
              </a:spcAft>
              <a:buSzPts val="2000"/>
              <a:buChar char="❏"/>
            </a:pPr>
            <a:r>
              <a:rPr lang="en-GB" sz="2000"/>
              <a:t>Change each layer Mode to “Screen” from “Normal”</a:t>
            </a:r>
            <a:endParaRPr sz="2000"/>
          </a:p>
          <a:p>
            <a:pPr indent="-355600" lvl="0" marL="457200" rtl="0" algn="l">
              <a:spcBef>
                <a:spcPts val="0"/>
              </a:spcBef>
              <a:spcAft>
                <a:spcPts val="0"/>
              </a:spcAft>
              <a:buSzPts val="2000"/>
              <a:buChar char="❏"/>
            </a:pPr>
            <a:r>
              <a:rPr lang="en-GB" sz="2000"/>
              <a:t>Adjust Color levels by clicking Colors-&gt;levels for each layer to make them more visible</a:t>
            </a:r>
            <a:endParaRPr sz="2000"/>
          </a:p>
          <a:p>
            <a:pPr indent="-355600" lvl="0" marL="457200" rtl="0" algn="l">
              <a:spcBef>
                <a:spcPts val="0"/>
              </a:spcBef>
              <a:spcAft>
                <a:spcPts val="0"/>
              </a:spcAft>
              <a:buSzPts val="2000"/>
              <a:buChar char="❏"/>
            </a:pPr>
            <a:r>
              <a:rPr lang="en-GB" sz="2000"/>
              <a:t>Apply </a:t>
            </a:r>
            <a:r>
              <a:rPr lang="en-GB" sz="2000"/>
              <a:t>Smoothing</a:t>
            </a:r>
            <a:r>
              <a:rPr lang="en-GB" sz="2000"/>
              <a:t> Algorithm to each layer — clicking Filters-&gt;G’MIC-Qt </a:t>
            </a:r>
            <a:endParaRPr sz="2000"/>
          </a:p>
          <a:p>
            <a:pPr indent="-355600" lvl="0" marL="457200" rtl="0" algn="l">
              <a:spcBef>
                <a:spcPts val="0"/>
              </a:spcBef>
              <a:spcAft>
                <a:spcPts val="0"/>
              </a:spcAft>
              <a:buSzPts val="2000"/>
              <a:buChar char="❏"/>
            </a:pPr>
            <a:r>
              <a:rPr lang="en-GB" sz="2000"/>
              <a:t>Add Colors — clicking Colors-&gt;Colorize — adjust Hue, Saturation, Lightness</a:t>
            </a:r>
            <a:br>
              <a:rPr lang="en-GB" sz="2000"/>
            </a:br>
            <a:r>
              <a:rPr b="1" lang="en-GB" sz="2000"/>
              <a:t>Add Red hue to soft image (low-</a:t>
            </a:r>
            <a:r>
              <a:rPr b="1" lang="en-GB" sz="2000"/>
              <a:t>energy</a:t>
            </a:r>
            <a:r>
              <a:rPr b="1" lang="en-GB" sz="2000"/>
              <a:t> band), Green to </a:t>
            </a:r>
            <a:r>
              <a:rPr b="1" lang="en-GB" sz="2000"/>
              <a:t>medium</a:t>
            </a:r>
            <a:r>
              <a:rPr b="1" lang="en-GB" sz="2000"/>
              <a:t> </a:t>
            </a:r>
            <a:r>
              <a:rPr b="1" lang="en-GB" sz="2000">
                <a:solidFill>
                  <a:schemeClr val="dk1"/>
                </a:solidFill>
              </a:rPr>
              <a:t>(mid-energy band) and Blue to hard (high-energy band) images</a:t>
            </a:r>
            <a:endParaRPr b="1" sz="2000"/>
          </a:p>
          <a:p>
            <a:pPr indent="-355600" lvl="0" marL="457200" rtl="0" algn="l">
              <a:spcBef>
                <a:spcPts val="0"/>
              </a:spcBef>
              <a:spcAft>
                <a:spcPts val="0"/>
              </a:spcAft>
              <a:buSzPts val="2000"/>
              <a:buChar char="❏"/>
            </a:pPr>
            <a:r>
              <a:rPr lang="en-GB" sz="2000"/>
              <a:t>The Finishing Touches — tweaking the editor until you are happy!</a:t>
            </a:r>
            <a:endParaRPr sz="2000"/>
          </a:p>
          <a:p>
            <a:pPr indent="-355600" lvl="0" marL="457200" rtl="0" algn="l">
              <a:spcBef>
                <a:spcPts val="0"/>
              </a:spcBef>
              <a:spcAft>
                <a:spcPts val="0"/>
              </a:spcAft>
              <a:buSzPts val="2000"/>
              <a:buChar char="❏"/>
            </a:pPr>
            <a:r>
              <a:rPr lang="en-GB" sz="2000"/>
              <a:t>Find publicly available data from other telescopes (for example, radio or infrared) and apply the same procedure</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type="title"/>
          </p:nvPr>
        </p:nvSpPr>
        <p:spPr>
          <a:xfrm>
            <a:off x="654800" y="672350"/>
            <a:ext cx="4230900" cy="16503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7000"/>
              <a:t>GALILEO GALILEI</a:t>
            </a:r>
            <a:endParaRPr sz="7000"/>
          </a:p>
        </p:txBody>
      </p:sp>
      <p:sp>
        <p:nvSpPr>
          <p:cNvPr id="162" name="Google Shape;162;p20"/>
          <p:cNvSpPr txBox="1"/>
          <p:nvPr>
            <p:ph idx="1" type="body"/>
          </p:nvPr>
        </p:nvSpPr>
        <p:spPr>
          <a:xfrm>
            <a:off x="953775" y="5052325"/>
            <a:ext cx="7319700" cy="1929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GB"/>
              <a:t>before that people believed things are imperfect only in Earth, the sky and outer space (heaven) are perfect! All the stars, Sun moves around us!</a:t>
            </a:r>
            <a:endParaRPr/>
          </a:p>
          <a:p>
            <a:pPr indent="0" lvl="0" marL="0" rtl="0" algn="l">
              <a:spcBef>
                <a:spcPts val="2100"/>
              </a:spcBef>
              <a:spcAft>
                <a:spcPts val="2100"/>
              </a:spcAft>
              <a:buNone/>
            </a:pPr>
            <a:r>
              <a:t/>
            </a:r>
            <a:endParaRPr/>
          </a:p>
        </p:txBody>
      </p:sp>
      <p:pic>
        <p:nvPicPr>
          <p:cNvPr id="163" name="Google Shape;163;p20"/>
          <p:cNvPicPr preferRelativeResize="0"/>
          <p:nvPr/>
        </p:nvPicPr>
        <p:blipFill rotWithShape="1">
          <a:blip r:embed="rId3">
            <a:alphaModFix/>
          </a:blip>
          <a:srcRect b="44018" l="0" r="0" t="0"/>
          <a:stretch/>
        </p:blipFill>
        <p:spPr>
          <a:xfrm>
            <a:off x="6096075" y="152400"/>
            <a:ext cx="5943651" cy="3964365"/>
          </a:xfrm>
          <a:prstGeom prst="rect">
            <a:avLst/>
          </a:prstGeom>
          <a:noFill/>
          <a:ln>
            <a:noFill/>
          </a:ln>
        </p:spPr>
      </p:pic>
      <p:sp>
        <p:nvSpPr>
          <p:cNvPr id="164" name="Google Shape;164;p20"/>
          <p:cNvSpPr txBox="1"/>
          <p:nvPr>
            <p:ph type="title"/>
          </p:nvPr>
        </p:nvSpPr>
        <p:spPr>
          <a:xfrm>
            <a:off x="953775" y="3429000"/>
            <a:ext cx="4230900" cy="14430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4800"/>
              <a:t>FROM GALILEO’S DIARY (1610)</a:t>
            </a:r>
            <a:endParaRPr sz="4800"/>
          </a:p>
        </p:txBody>
      </p:sp>
      <p:sp>
        <p:nvSpPr>
          <p:cNvPr id="165" name="Google Shape;165;p20"/>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ph type="title"/>
          </p:nvPr>
        </p:nvSpPr>
        <p:spPr>
          <a:xfrm>
            <a:off x="654800" y="672350"/>
            <a:ext cx="4230900" cy="16503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7000"/>
              <a:t>GALILEO GALILEI</a:t>
            </a:r>
            <a:endParaRPr sz="7000"/>
          </a:p>
        </p:txBody>
      </p:sp>
      <p:sp>
        <p:nvSpPr>
          <p:cNvPr id="171" name="Google Shape;171;p21"/>
          <p:cNvSpPr txBox="1"/>
          <p:nvPr>
            <p:ph idx="1" type="body"/>
          </p:nvPr>
        </p:nvSpPr>
        <p:spPr>
          <a:xfrm>
            <a:off x="953775" y="5052325"/>
            <a:ext cx="7605000" cy="1929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a:t>Galileo took his telescope and pointed at </a:t>
            </a:r>
            <a:r>
              <a:rPr b="1" lang="en-GB"/>
              <a:t>Jupiter</a:t>
            </a:r>
            <a:r>
              <a:rPr lang="en-GB"/>
              <a:t> (and 4 moons of it) - first time a </a:t>
            </a:r>
            <a:r>
              <a:rPr lang="en-GB">
                <a:solidFill>
                  <a:srgbClr val="FF0000"/>
                </a:solidFill>
              </a:rPr>
              <a:t>telescope used by a scientist</a:t>
            </a:r>
            <a:r>
              <a:rPr lang="en-GB"/>
              <a:t> </a:t>
            </a:r>
            <a:r>
              <a:rPr lang="en-GB">
                <a:solidFill>
                  <a:srgbClr val="FF0000"/>
                </a:solidFill>
              </a:rPr>
              <a:t>not by a sailor</a:t>
            </a:r>
            <a:r>
              <a:rPr lang="en-GB"/>
              <a:t>.</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sp>
        <p:nvSpPr>
          <p:cNvPr id="172" name="Google Shape;172;p21"/>
          <p:cNvSpPr txBox="1"/>
          <p:nvPr>
            <p:ph type="title"/>
          </p:nvPr>
        </p:nvSpPr>
        <p:spPr>
          <a:xfrm>
            <a:off x="953775" y="3429000"/>
            <a:ext cx="4230900" cy="14430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4800"/>
              <a:t>FROM GALILEO’S DIARY (1610)</a:t>
            </a:r>
            <a:endParaRPr sz="4800"/>
          </a:p>
        </p:txBody>
      </p:sp>
      <p:pic>
        <p:nvPicPr>
          <p:cNvPr id="173" name="Google Shape;173;p21"/>
          <p:cNvPicPr preferRelativeResize="0"/>
          <p:nvPr/>
        </p:nvPicPr>
        <p:blipFill>
          <a:blip r:embed="rId3">
            <a:alphaModFix/>
          </a:blip>
          <a:stretch>
            <a:fillRect/>
          </a:stretch>
        </p:blipFill>
        <p:spPr>
          <a:xfrm>
            <a:off x="7274975" y="86575"/>
            <a:ext cx="4763200" cy="4785426"/>
          </a:xfrm>
          <a:prstGeom prst="rect">
            <a:avLst/>
          </a:prstGeom>
          <a:noFill/>
          <a:ln>
            <a:noFill/>
          </a:ln>
        </p:spPr>
      </p:pic>
      <p:pic>
        <p:nvPicPr>
          <p:cNvPr id="174" name="Google Shape;174;p21"/>
          <p:cNvPicPr preferRelativeResize="0"/>
          <p:nvPr/>
        </p:nvPicPr>
        <p:blipFill>
          <a:blip r:embed="rId4">
            <a:alphaModFix/>
          </a:blip>
          <a:stretch>
            <a:fillRect/>
          </a:stretch>
        </p:blipFill>
        <p:spPr>
          <a:xfrm>
            <a:off x="3987736" y="243575"/>
            <a:ext cx="2750764" cy="2079075"/>
          </a:xfrm>
          <a:prstGeom prst="rect">
            <a:avLst/>
          </a:prstGeom>
          <a:noFill/>
          <a:ln>
            <a:noFill/>
          </a:ln>
        </p:spPr>
      </p:pic>
      <p:sp>
        <p:nvSpPr>
          <p:cNvPr id="175" name="Google Shape;175;p21"/>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654800" y="672350"/>
            <a:ext cx="4230900" cy="16503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7000"/>
              <a:t>GALILEO GALILEI</a:t>
            </a:r>
            <a:endParaRPr sz="7000"/>
          </a:p>
        </p:txBody>
      </p:sp>
      <p:sp>
        <p:nvSpPr>
          <p:cNvPr id="181" name="Google Shape;181;p22"/>
          <p:cNvSpPr txBox="1"/>
          <p:nvPr>
            <p:ph idx="1" type="body"/>
          </p:nvPr>
        </p:nvSpPr>
        <p:spPr>
          <a:xfrm>
            <a:off x="953775" y="5052325"/>
            <a:ext cx="7605000" cy="1929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a:t>First time something is discovered in the Universe that moves around other thing than Earth --- </a:t>
            </a:r>
            <a:r>
              <a:rPr lang="en-GB">
                <a:solidFill>
                  <a:srgbClr val="FF0000"/>
                </a:solidFill>
              </a:rPr>
              <a:t>beginning of </a:t>
            </a:r>
            <a:r>
              <a:rPr b="1" lang="en-GB">
                <a:solidFill>
                  <a:srgbClr val="FF0000"/>
                </a:solidFill>
              </a:rPr>
              <a:t>modern Astronomy</a:t>
            </a:r>
            <a:r>
              <a:rPr lang="en-GB"/>
              <a:t>!</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sp>
        <p:nvSpPr>
          <p:cNvPr id="182" name="Google Shape;182;p22"/>
          <p:cNvSpPr txBox="1"/>
          <p:nvPr>
            <p:ph type="title"/>
          </p:nvPr>
        </p:nvSpPr>
        <p:spPr>
          <a:xfrm>
            <a:off x="953775" y="3429000"/>
            <a:ext cx="4230900" cy="14430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4800"/>
              <a:t>FROM GALILEO’S DIARY (1610)</a:t>
            </a:r>
            <a:endParaRPr sz="4800"/>
          </a:p>
        </p:txBody>
      </p:sp>
      <p:pic>
        <p:nvPicPr>
          <p:cNvPr id="183" name="Google Shape;183;p22"/>
          <p:cNvPicPr preferRelativeResize="0"/>
          <p:nvPr/>
        </p:nvPicPr>
        <p:blipFill>
          <a:blip r:embed="rId3">
            <a:alphaModFix/>
          </a:blip>
          <a:stretch>
            <a:fillRect/>
          </a:stretch>
        </p:blipFill>
        <p:spPr>
          <a:xfrm>
            <a:off x="7274975" y="86575"/>
            <a:ext cx="4763200" cy="4785426"/>
          </a:xfrm>
          <a:prstGeom prst="rect">
            <a:avLst/>
          </a:prstGeom>
          <a:noFill/>
          <a:ln>
            <a:noFill/>
          </a:ln>
        </p:spPr>
      </p:pic>
      <p:pic>
        <p:nvPicPr>
          <p:cNvPr id="184" name="Google Shape;184;p22"/>
          <p:cNvPicPr preferRelativeResize="0"/>
          <p:nvPr/>
        </p:nvPicPr>
        <p:blipFill>
          <a:blip r:embed="rId4">
            <a:alphaModFix/>
          </a:blip>
          <a:stretch>
            <a:fillRect/>
          </a:stretch>
        </p:blipFill>
        <p:spPr>
          <a:xfrm>
            <a:off x="3987736" y="243575"/>
            <a:ext cx="2750764" cy="2079075"/>
          </a:xfrm>
          <a:prstGeom prst="rect">
            <a:avLst/>
          </a:prstGeom>
          <a:noFill/>
          <a:ln>
            <a:noFill/>
          </a:ln>
        </p:spPr>
      </p:pic>
      <p:pic>
        <p:nvPicPr>
          <p:cNvPr id="185" name="Google Shape;185;p22"/>
          <p:cNvPicPr preferRelativeResize="0"/>
          <p:nvPr/>
        </p:nvPicPr>
        <p:blipFill>
          <a:blip r:embed="rId5">
            <a:alphaModFix/>
          </a:blip>
          <a:stretch>
            <a:fillRect/>
          </a:stretch>
        </p:blipFill>
        <p:spPr>
          <a:xfrm>
            <a:off x="7363350" y="141450"/>
            <a:ext cx="4509225" cy="4730550"/>
          </a:xfrm>
          <a:prstGeom prst="rect">
            <a:avLst/>
          </a:prstGeom>
          <a:noFill/>
          <a:ln>
            <a:noFill/>
          </a:ln>
        </p:spPr>
      </p:pic>
      <p:sp>
        <p:nvSpPr>
          <p:cNvPr id="186" name="Google Shape;186;p22"/>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3"/>
          <p:cNvPicPr preferRelativeResize="0"/>
          <p:nvPr/>
        </p:nvPicPr>
        <p:blipFill>
          <a:blip r:embed="rId3">
            <a:alphaModFix/>
          </a:blip>
          <a:stretch>
            <a:fillRect/>
          </a:stretch>
        </p:blipFill>
        <p:spPr>
          <a:xfrm>
            <a:off x="6867725" y="3831100"/>
            <a:ext cx="4785400" cy="2540175"/>
          </a:xfrm>
          <a:prstGeom prst="rect">
            <a:avLst/>
          </a:prstGeom>
          <a:noFill/>
          <a:ln>
            <a:noFill/>
          </a:ln>
        </p:spPr>
      </p:pic>
      <p:sp>
        <p:nvSpPr>
          <p:cNvPr id="192" name="Google Shape;192;p23"/>
          <p:cNvSpPr txBox="1"/>
          <p:nvPr>
            <p:ph type="title"/>
          </p:nvPr>
        </p:nvSpPr>
        <p:spPr>
          <a:xfrm>
            <a:off x="666875" y="604300"/>
            <a:ext cx="5905800" cy="3978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GB" sz="5000"/>
              <a:t>Basic Laws of Physics come from some basic </a:t>
            </a:r>
            <a:r>
              <a:rPr lang="en-GB" sz="5000">
                <a:solidFill>
                  <a:srgbClr val="FF0000"/>
                </a:solidFill>
              </a:rPr>
              <a:t>Astronomical Questions</a:t>
            </a:r>
            <a:r>
              <a:rPr lang="en-GB" sz="5000"/>
              <a:t>!</a:t>
            </a:r>
            <a:endParaRPr sz="5000"/>
          </a:p>
          <a:p>
            <a:pPr indent="0" lvl="0" marL="0" rtl="0" algn="l">
              <a:spcBef>
                <a:spcPts val="0"/>
              </a:spcBef>
              <a:spcAft>
                <a:spcPts val="0"/>
              </a:spcAft>
              <a:buNone/>
            </a:pPr>
            <a:r>
              <a:t/>
            </a:r>
            <a:endParaRPr sz="5000"/>
          </a:p>
        </p:txBody>
      </p:sp>
      <p:sp>
        <p:nvSpPr>
          <p:cNvPr id="193" name="Google Shape;193;p23"/>
          <p:cNvSpPr/>
          <p:nvPr/>
        </p:nvSpPr>
        <p:spPr>
          <a:xfrm>
            <a:off x="790050" y="3917300"/>
            <a:ext cx="4422300" cy="26883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800">
                <a:solidFill>
                  <a:schemeClr val="accent1"/>
                </a:solidFill>
                <a:latin typeface="PT Sans Narrow"/>
                <a:ea typeface="PT Sans Narrow"/>
                <a:cs typeface="PT Sans Narrow"/>
                <a:sym typeface="PT Sans Narrow"/>
              </a:rPr>
              <a:t>ISAAC NEWTON</a:t>
            </a:r>
            <a:endParaRPr b="1" sz="4800">
              <a:solidFill>
                <a:schemeClr val="accent1"/>
              </a:solidFill>
              <a:latin typeface="PT Sans Narrow"/>
              <a:ea typeface="PT Sans Narrow"/>
              <a:cs typeface="PT Sans Narrow"/>
              <a:sym typeface="PT Sans Narrow"/>
            </a:endParaRPr>
          </a:p>
          <a:p>
            <a:pPr indent="0" lvl="0" marL="0" rtl="0" algn="ctr">
              <a:spcBef>
                <a:spcPts val="0"/>
              </a:spcBef>
              <a:spcAft>
                <a:spcPts val="0"/>
              </a:spcAft>
              <a:buNone/>
            </a:pPr>
            <a:r>
              <a:rPr b="1" lang="en-GB" sz="4800">
                <a:solidFill>
                  <a:schemeClr val="accent1"/>
                </a:solidFill>
                <a:latin typeface="PT Sans Narrow"/>
                <a:ea typeface="PT Sans Narrow"/>
                <a:cs typeface="PT Sans Narrow"/>
                <a:sym typeface="PT Sans Narrow"/>
              </a:rPr>
              <a:t>EDMOND HALLEY</a:t>
            </a:r>
            <a:endParaRPr b="1" sz="4800">
              <a:solidFill>
                <a:schemeClr val="accent1"/>
              </a:solidFill>
              <a:latin typeface="PT Sans Narrow"/>
              <a:ea typeface="PT Sans Narrow"/>
              <a:cs typeface="PT Sans Narrow"/>
              <a:sym typeface="PT Sans Narrow"/>
            </a:endParaRPr>
          </a:p>
          <a:p>
            <a:pPr indent="0" lvl="0" marL="0" rtl="0" algn="ctr">
              <a:spcBef>
                <a:spcPts val="0"/>
              </a:spcBef>
              <a:spcAft>
                <a:spcPts val="0"/>
              </a:spcAft>
              <a:buNone/>
            </a:pPr>
            <a:r>
              <a:rPr b="1" lang="en-GB" sz="4800">
                <a:solidFill>
                  <a:schemeClr val="accent1"/>
                </a:solidFill>
                <a:latin typeface="PT Sans Narrow"/>
                <a:ea typeface="PT Sans Narrow"/>
                <a:cs typeface="PT Sans Narrow"/>
                <a:sym typeface="PT Sans Narrow"/>
              </a:rPr>
              <a:t>(1687)</a:t>
            </a:r>
            <a:endParaRPr b="1" sz="4800">
              <a:solidFill>
                <a:schemeClr val="accent1"/>
              </a:solidFill>
              <a:latin typeface="PT Sans Narrow"/>
              <a:ea typeface="PT Sans Narrow"/>
              <a:cs typeface="PT Sans Narrow"/>
              <a:sym typeface="PT Sans Narrow"/>
            </a:endParaRPr>
          </a:p>
        </p:txBody>
      </p:sp>
      <p:sp>
        <p:nvSpPr>
          <p:cNvPr id="194" name="Google Shape;194;p23"/>
          <p:cNvSpPr/>
          <p:nvPr/>
        </p:nvSpPr>
        <p:spPr>
          <a:xfrm>
            <a:off x="6096075" y="5526000"/>
            <a:ext cx="4108500" cy="1069200"/>
          </a:xfrm>
          <a:prstGeom prst="wedgeRectCallout">
            <a:avLst>
              <a:gd fmla="val -68846" name="adj1"/>
              <a:gd fmla="val -65401" name="adj2"/>
            </a:avLst>
          </a:prstGeom>
          <a:solidFill>
            <a:srgbClr val="FFCB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100">
                <a:latin typeface="PT Sans Narrow"/>
                <a:ea typeface="PT Sans Narrow"/>
                <a:cs typeface="PT Sans Narrow"/>
                <a:sym typeface="PT Sans Narrow"/>
              </a:rPr>
              <a:t>W</a:t>
            </a:r>
            <a:r>
              <a:rPr lang="en-GB" sz="2100">
                <a:latin typeface="PT Sans Narrow"/>
                <a:ea typeface="PT Sans Narrow"/>
                <a:cs typeface="PT Sans Narrow"/>
                <a:sym typeface="PT Sans Narrow"/>
              </a:rPr>
              <a:t>hy does the comet keep coming back in</a:t>
            </a:r>
            <a:endParaRPr sz="2100">
              <a:latin typeface="PT Sans Narrow"/>
              <a:ea typeface="PT Sans Narrow"/>
              <a:cs typeface="PT Sans Narrow"/>
              <a:sym typeface="PT Sans Narrow"/>
            </a:endParaRPr>
          </a:p>
          <a:p>
            <a:pPr indent="0" lvl="0" marL="0" rtl="0" algn="ctr">
              <a:spcBef>
                <a:spcPts val="0"/>
              </a:spcBef>
              <a:spcAft>
                <a:spcPts val="0"/>
              </a:spcAft>
              <a:buNone/>
            </a:pPr>
            <a:r>
              <a:rPr b="1" lang="en-GB" sz="2100">
                <a:latin typeface="PT Sans Narrow"/>
                <a:ea typeface="PT Sans Narrow"/>
                <a:cs typeface="PT Sans Narrow"/>
                <a:sym typeface="PT Sans Narrow"/>
              </a:rPr>
              <a:t>every 75 years</a:t>
            </a:r>
            <a:r>
              <a:rPr lang="en-GB" sz="2100">
                <a:latin typeface="PT Sans Narrow"/>
                <a:ea typeface="PT Sans Narrow"/>
                <a:cs typeface="PT Sans Narrow"/>
                <a:sym typeface="PT Sans Narrow"/>
              </a:rPr>
              <a:t>?</a:t>
            </a:r>
            <a:endParaRPr sz="2100">
              <a:latin typeface="PT Sans Narrow"/>
              <a:ea typeface="PT Sans Narrow"/>
              <a:cs typeface="PT Sans Narrow"/>
              <a:sym typeface="PT Sans Narrow"/>
            </a:endParaRPr>
          </a:p>
        </p:txBody>
      </p:sp>
      <p:pic>
        <p:nvPicPr>
          <p:cNvPr id="195" name="Google Shape;195;p23"/>
          <p:cNvPicPr preferRelativeResize="0"/>
          <p:nvPr/>
        </p:nvPicPr>
        <p:blipFill>
          <a:blip r:embed="rId4">
            <a:alphaModFix/>
          </a:blip>
          <a:stretch>
            <a:fillRect/>
          </a:stretch>
        </p:blipFill>
        <p:spPr>
          <a:xfrm>
            <a:off x="6867725" y="123475"/>
            <a:ext cx="4785401" cy="3381724"/>
          </a:xfrm>
          <a:prstGeom prst="rect">
            <a:avLst/>
          </a:prstGeom>
          <a:noFill/>
          <a:ln>
            <a:noFill/>
          </a:ln>
        </p:spPr>
      </p:pic>
      <p:sp>
        <p:nvSpPr>
          <p:cNvPr id="196" name="Google Shape;196;p23"/>
          <p:cNvSpPr/>
          <p:nvPr/>
        </p:nvSpPr>
        <p:spPr>
          <a:xfrm rot="599830">
            <a:off x="799978" y="2880191"/>
            <a:ext cx="4422246" cy="504951"/>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2000">
                <a:solidFill>
                  <a:srgbClr val="FFCB25"/>
                </a:solidFill>
                <a:latin typeface="PT Sans Narrow"/>
                <a:ea typeface="PT Sans Narrow"/>
                <a:cs typeface="PT Sans Narrow"/>
                <a:sym typeface="PT Sans Narrow"/>
              </a:rPr>
              <a:t>Mathematical Principles of Natural Philosophy</a:t>
            </a:r>
            <a:endParaRPr b="1" sz="2000">
              <a:solidFill>
                <a:srgbClr val="FFCB25"/>
              </a:solidFill>
              <a:latin typeface="PT Sans Narrow"/>
              <a:ea typeface="PT Sans Narrow"/>
              <a:cs typeface="PT Sans Narrow"/>
              <a:sym typeface="PT Sans Narrow"/>
            </a:endParaRPr>
          </a:p>
        </p:txBody>
      </p:sp>
      <p:sp>
        <p:nvSpPr>
          <p:cNvPr id="197" name="Google Shape;197;p23"/>
          <p:cNvSpPr/>
          <p:nvPr/>
        </p:nvSpPr>
        <p:spPr>
          <a:xfrm>
            <a:off x="0" y="2678575"/>
            <a:ext cx="291000" cy="4179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4"/>
          <p:cNvPicPr preferRelativeResize="0"/>
          <p:nvPr/>
        </p:nvPicPr>
        <p:blipFill rotWithShape="1">
          <a:blip r:embed="rId3">
            <a:alphaModFix/>
          </a:blip>
          <a:srcRect b="0" l="-1150" r="1150" t="26481"/>
          <a:stretch/>
        </p:blipFill>
        <p:spPr>
          <a:xfrm>
            <a:off x="6867725" y="3831100"/>
            <a:ext cx="4785400" cy="2540175"/>
          </a:xfrm>
          <a:prstGeom prst="rect">
            <a:avLst/>
          </a:prstGeom>
          <a:noFill/>
          <a:ln>
            <a:noFill/>
          </a:ln>
        </p:spPr>
      </p:pic>
      <p:sp>
        <p:nvSpPr>
          <p:cNvPr id="203" name="Google Shape;203;p24"/>
          <p:cNvSpPr txBox="1"/>
          <p:nvPr>
            <p:ph type="title"/>
          </p:nvPr>
        </p:nvSpPr>
        <p:spPr>
          <a:xfrm>
            <a:off x="666875" y="604300"/>
            <a:ext cx="5905800" cy="3978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GB" sz="5000"/>
              <a:t>Basic Laws of Physics come from some basic </a:t>
            </a:r>
            <a:r>
              <a:rPr lang="en-GB" sz="5000">
                <a:solidFill>
                  <a:srgbClr val="FF0000"/>
                </a:solidFill>
              </a:rPr>
              <a:t>Astronomical Questions</a:t>
            </a:r>
            <a:r>
              <a:rPr lang="en-GB" sz="5000"/>
              <a:t>!</a:t>
            </a:r>
            <a:endParaRPr sz="5000"/>
          </a:p>
          <a:p>
            <a:pPr indent="0" lvl="0" marL="0" rtl="0" algn="l">
              <a:spcBef>
                <a:spcPts val="0"/>
              </a:spcBef>
              <a:spcAft>
                <a:spcPts val="0"/>
              </a:spcAft>
              <a:buNone/>
            </a:pPr>
            <a:r>
              <a:t/>
            </a:r>
            <a:endParaRPr sz="5000"/>
          </a:p>
        </p:txBody>
      </p:sp>
      <p:sp>
        <p:nvSpPr>
          <p:cNvPr id="204" name="Google Shape;204;p24"/>
          <p:cNvSpPr/>
          <p:nvPr/>
        </p:nvSpPr>
        <p:spPr>
          <a:xfrm>
            <a:off x="790050" y="3917300"/>
            <a:ext cx="4422300" cy="26883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800">
                <a:solidFill>
                  <a:schemeClr val="accent1"/>
                </a:solidFill>
                <a:latin typeface="PT Sans Narrow"/>
                <a:ea typeface="PT Sans Narrow"/>
                <a:cs typeface="PT Sans Narrow"/>
                <a:sym typeface="PT Sans Narrow"/>
              </a:rPr>
              <a:t>ALBERT EINSTEIN</a:t>
            </a:r>
            <a:endParaRPr b="1" sz="4800">
              <a:solidFill>
                <a:schemeClr val="accent1"/>
              </a:solidFill>
              <a:latin typeface="PT Sans Narrow"/>
              <a:ea typeface="PT Sans Narrow"/>
              <a:cs typeface="PT Sans Narrow"/>
              <a:sym typeface="PT Sans Narrow"/>
            </a:endParaRPr>
          </a:p>
          <a:p>
            <a:pPr indent="0" lvl="0" marL="0" rtl="0" algn="ctr">
              <a:spcBef>
                <a:spcPts val="0"/>
              </a:spcBef>
              <a:spcAft>
                <a:spcPts val="0"/>
              </a:spcAft>
              <a:buNone/>
            </a:pPr>
            <a:r>
              <a:rPr b="1" lang="en-GB" sz="4800">
                <a:solidFill>
                  <a:schemeClr val="accent1"/>
                </a:solidFill>
                <a:latin typeface="PT Sans Narrow"/>
                <a:ea typeface="PT Sans Narrow"/>
                <a:cs typeface="PT Sans Narrow"/>
                <a:sym typeface="PT Sans Narrow"/>
              </a:rPr>
              <a:t>(1915)</a:t>
            </a:r>
            <a:endParaRPr b="1" sz="4800">
              <a:solidFill>
                <a:schemeClr val="accent1"/>
              </a:solidFill>
              <a:latin typeface="PT Sans Narrow"/>
              <a:ea typeface="PT Sans Narrow"/>
              <a:cs typeface="PT Sans Narrow"/>
              <a:sym typeface="PT Sans Narrow"/>
            </a:endParaRPr>
          </a:p>
        </p:txBody>
      </p:sp>
      <p:sp>
        <p:nvSpPr>
          <p:cNvPr id="205" name="Google Shape;205;p24"/>
          <p:cNvSpPr/>
          <p:nvPr/>
        </p:nvSpPr>
        <p:spPr>
          <a:xfrm>
            <a:off x="6096075" y="5526000"/>
            <a:ext cx="4108500" cy="1080300"/>
          </a:xfrm>
          <a:prstGeom prst="wedgeRectCallout">
            <a:avLst>
              <a:gd fmla="val -68846" name="adj1"/>
              <a:gd fmla="val -65401" name="adj2"/>
            </a:avLst>
          </a:prstGeom>
          <a:solidFill>
            <a:srgbClr val="FFCB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100">
                <a:latin typeface="PT Sans Narrow"/>
                <a:ea typeface="PT Sans Narrow"/>
                <a:cs typeface="PT Sans Narrow"/>
                <a:sym typeface="PT Sans Narrow"/>
              </a:rPr>
              <a:t>Why </a:t>
            </a:r>
            <a:r>
              <a:rPr lang="en-GB" sz="2100">
                <a:latin typeface="PT Sans Narrow"/>
                <a:ea typeface="PT Sans Narrow"/>
                <a:cs typeface="PT Sans Narrow"/>
                <a:sym typeface="PT Sans Narrow"/>
              </a:rPr>
              <a:t>Mercury's orbit</a:t>
            </a:r>
            <a:endParaRPr sz="2100">
              <a:latin typeface="PT Sans Narrow"/>
              <a:ea typeface="PT Sans Narrow"/>
              <a:cs typeface="PT Sans Narrow"/>
              <a:sym typeface="PT Sans Narrow"/>
            </a:endParaRPr>
          </a:p>
          <a:p>
            <a:pPr indent="0" lvl="0" marL="0" rtl="0" algn="ctr">
              <a:spcBef>
                <a:spcPts val="0"/>
              </a:spcBef>
              <a:spcAft>
                <a:spcPts val="0"/>
              </a:spcAft>
              <a:buNone/>
            </a:pPr>
            <a:r>
              <a:rPr lang="en-GB" sz="2100">
                <a:latin typeface="PT Sans Narrow"/>
                <a:ea typeface="PT Sans Narrow"/>
                <a:cs typeface="PT Sans Narrow"/>
                <a:sym typeface="PT Sans Narrow"/>
              </a:rPr>
              <a:t>around Sun has an anomaly?</a:t>
            </a:r>
            <a:endParaRPr sz="2100">
              <a:latin typeface="PT Sans Narrow"/>
              <a:ea typeface="PT Sans Narrow"/>
              <a:cs typeface="PT Sans Narrow"/>
              <a:sym typeface="PT Sans Narrow"/>
            </a:endParaRPr>
          </a:p>
          <a:p>
            <a:pPr indent="0" lvl="0" marL="0" rtl="0" algn="ctr">
              <a:spcBef>
                <a:spcPts val="0"/>
              </a:spcBef>
              <a:spcAft>
                <a:spcPts val="0"/>
              </a:spcAft>
              <a:buNone/>
            </a:pPr>
            <a:r>
              <a:rPr b="1" lang="en-GB" sz="2100">
                <a:latin typeface="PT Sans Narrow"/>
                <a:ea typeface="PT Sans Narrow"/>
                <a:cs typeface="PT Sans Narrow"/>
                <a:sym typeface="PT Sans Narrow"/>
              </a:rPr>
              <a:t>Light bending around star</a:t>
            </a:r>
            <a:endParaRPr sz="2100">
              <a:latin typeface="PT Sans Narrow"/>
              <a:ea typeface="PT Sans Narrow"/>
              <a:cs typeface="PT Sans Narrow"/>
              <a:sym typeface="PT Sans Narrow"/>
            </a:endParaRPr>
          </a:p>
        </p:txBody>
      </p:sp>
      <p:pic>
        <p:nvPicPr>
          <p:cNvPr id="206" name="Google Shape;206;p24"/>
          <p:cNvPicPr preferRelativeResize="0"/>
          <p:nvPr/>
        </p:nvPicPr>
        <p:blipFill rotWithShape="1">
          <a:blip r:embed="rId4">
            <a:alphaModFix/>
          </a:blip>
          <a:srcRect b="0" l="475" r="465" t="0"/>
          <a:stretch/>
        </p:blipFill>
        <p:spPr>
          <a:xfrm>
            <a:off x="6867725" y="123475"/>
            <a:ext cx="4785401" cy="3381724"/>
          </a:xfrm>
          <a:prstGeom prst="rect">
            <a:avLst/>
          </a:prstGeom>
          <a:noFill/>
          <a:ln>
            <a:noFill/>
          </a:ln>
        </p:spPr>
      </p:pic>
      <p:sp>
        <p:nvSpPr>
          <p:cNvPr id="207" name="Google Shape;207;p24"/>
          <p:cNvSpPr/>
          <p:nvPr/>
        </p:nvSpPr>
        <p:spPr>
          <a:xfrm rot="599830">
            <a:off x="799978" y="2880191"/>
            <a:ext cx="4422246" cy="504951"/>
          </a:xfrm>
          <a:prstGeom prst="rect">
            <a:avLst/>
          </a:prstGeom>
          <a:solidFill>
            <a:schemeClr val="dk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2000">
                <a:solidFill>
                  <a:srgbClr val="FFCB25"/>
                </a:solidFill>
                <a:latin typeface="PT Sans Narrow"/>
                <a:ea typeface="PT Sans Narrow"/>
                <a:cs typeface="PT Sans Narrow"/>
                <a:sym typeface="PT Sans Narrow"/>
              </a:rPr>
              <a:t>                General Theory of Relativity</a:t>
            </a:r>
            <a:endParaRPr b="1" sz="2000">
              <a:solidFill>
                <a:srgbClr val="FFCB25"/>
              </a:solidFill>
              <a:latin typeface="PT Sans Narrow"/>
              <a:ea typeface="PT Sans Narrow"/>
              <a:cs typeface="PT Sans Narrow"/>
              <a:sym typeface="PT Sans Narrow"/>
            </a:endParaRPr>
          </a:p>
        </p:txBody>
      </p:sp>
      <p:sp>
        <p:nvSpPr>
          <p:cNvPr id="208" name="Google Shape;208;p24"/>
          <p:cNvSpPr/>
          <p:nvPr/>
        </p:nvSpPr>
        <p:spPr>
          <a:xfrm>
            <a:off x="0" y="2678575"/>
            <a:ext cx="291000" cy="4179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5"/>
          <p:cNvSpPr txBox="1"/>
          <p:nvPr>
            <p:ph type="title"/>
          </p:nvPr>
        </p:nvSpPr>
        <p:spPr>
          <a:xfrm>
            <a:off x="9152825" y="992425"/>
            <a:ext cx="3080700" cy="20988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5500"/>
              <a:t>DID </a:t>
            </a:r>
            <a:endParaRPr sz="5500"/>
          </a:p>
          <a:p>
            <a:pPr indent="0" lvl="0" marL="0" rtl="0" algn="l">
              <a:spcBef>
                <a:spcPts val="0"/>
              </a:spcBef>
              <a:spcAft>
                <a:spcPts val="0"/>
              </a:spcAft>
              <a:buNone/>
            </a:pPr>
            <a:r>
              <a:rPr lang="en-GB" sz="5500"/>
              <a:t>YOU KNOW?</a:t>
            </a:r>
            <a:endParaRPr sz="5500"/>
          </a:p>
        </p:txBody>
      </p:sp>
      <p:sp>
        <p:nvSpPr>
          <p:cNvPr id="214" name="Google Shape;214;p25"/>
          <p:cNvSpPr txBox="1"/>
          <p:nvPr>
            <p:ph idx="1" type="body"/>
          </p:nvPr>
        </p:nvSpPr>
        <p:spPr>
          <a:xfrm>
            <a:off x="9152825" y="3271625"/>
            <a:ext cx="3080700" cy="3305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GB">
                <a:solidFill>
                  <a:srgbClr val="FF0000"/>
                </a:solidFill>
              </a:rPr>
              <a:t>First Digital camera</a:t>
            </a:r>
            <a:r>
              <a:rPr lang="en-GB"/>
              <a:t> was build so that we can mount it on a telescope in space and get better pictures!</a:t>
            </a:r>
            <a:endParaRPr/>
          </a:p>
        </p:txBody>
      </p:sp>
      <p:sp>
        <p:nvSpPr>
          <p:cNvPr id="215" name="Google Shape;215;p25"/>
          <p:cNvSpPr/>
          <p:nvPr/>
        </p:nvSpPr>
        <p:spPr>
          <a:xfrm>
            <a:off x="11901725" y="-125"/>
            <a:ext cx="290400" cy="262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p:nvPr/>
        </p:nvSpPr>
        <p:spPr>
          <a:xfrm>
            <a:off x="0" y="4629900"/>
            <a:ext cx="234300" cy="2228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5"/>
          <p:cNvSpPr txBox="1"/>
          <p:nvPr>
            <p:ph type="title"/>
          </p:nvPr>
        </p:nvSpPr>
        <p:spPr>
          <a:xfrm>
            <a:off x="234300" y="131175"/>
            <a:ext cx="10026300" cy="7104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GB" sz="4500"/>
              <a:t>ASTRONOMY IN OUR DAILY LIVES</a:t>
            </a:r>
            <a:endParaRPr sz="4500"/>
          </a:p>
        </p:txBody>
      </p:sp>
      <p:sp>
        <p:nvSpPr>
          <p:cNvPr id="218" name="Google Shape;218;p25"/>
          <p:cNvSpPr txBox="1"/>
          <p:nvPr>
            <p:ph idx="1" type="body"/>
          </p:nvPr>
        </p:nvSpPr>
        <p:spPr>
          <a:xfrm>
            <a:off x="767975" y="1373425"/>
            <a:ext cx="7840800" cy="4903200"/>
          </a:xfrm>
          <a:prstGeom prst="rect">
            <a:avLst/>
          </a:prstGeom>
          <a:noFill/>
        </p:spPr>
        <p:txBody>
          <a:bodyPr anchorCtr="0" anchor="t" bIns="121900" lIns="121900" spcFirstLastPara="1" rIns="121900" wrap="square" tIns="121900">
            <a:noAutofit/>
          </a:bodyPr>
          <a:lstStyle/>
          <a:p>
            <a:pPr indent="-419100" lvl="0" marL="457200" rtl="0" algn="l">
              <a:spcBef>
                <a:spcPts val="0"/>
              </a:spcBef>
              <a:spcAft>
                <a:spcPts val="0"/>
              </a:spcAft>
              <a:buSzPts val="3000"/>
              <a:buChar char="❏"/>
            </a:pPr>
            <a:r>
              <a:rPr lang="en-GB"/>
              <a:t>W</a:t>
            </a:r>
            <a:r>
              <a:rPr lang="en-GB"/>
              <a:t>ireless Local Area Network (WLAN) </a:t>
            </a:r>
            <a:br>
              <a:rPr lang="en-GB"/>
            </a:br>
            <a:r>
              <a:rPr lang="en-GB" sz="1800">
                <a:solidFill>
                  <a:srgbClr val="404040"/>
                </a:solidFill>
              </a:rPr>
              <a:t>A method to sharpen images from a radio telescope and strengthen computer networks (John O’Sullivan, 1977)</a:t>
            </a:r>
            <a:endParaRPr sz="100">
              <a:solidFill>
                <a:srgbClr val="404040"/>
              </a:solidFill>
            </a:endParaRPr>
          </a:p>
          <a:p>
            <a:pPr indent="-419100" lvl="0" marL="457200" rtl="0" algn="l">
              <a:spcBef>
                <a:spcPts val="0"/>
              </a:spcBef>
              <a:spcAft>
                <a:spcPts val="0"/>
              </a:spcAft>
              <a:buClr>
                <a:schemeClr val="dk1"/>
              </a:buClr>
              <a:buSzPts val="3000"/>
              <a:buChar char="❏"/>
            </a:pPr>
            <a:r>
              <a:rPr lang="en-GB">
                <a:solidFill>
                  <a:schemeClr val="dk1"/>
                </a:solidFill>
              </a:rPr>
              <a:t>Charge-Coupled Device (CCD)</a:t>
            </a:r>
            <a:br>
              <a:rPr lang="en-GB">
                <a:solidFill>
                  <a:schemeClr val="dk1"/>
                </a:solidFill>
              </a:rPr>
            </a:br>
            <a:r>
              <a:rPr lang="en-GB" sz="1800">
                <a:solidFill>
                  <a:srgbClr val="404040"/>
                </a:solidFill>
              </a:rPr>
              <a:t>Sensors for digital imaging in high resolution camera — first used in Astronomy in 1976 — Nobel prize in Physics 2009</a:t>
            </a:r>
            <a:endParaRPr sz="100">
              <a:solidFill>
                <a:srgbClr val="404040"/>
              </a:solidFill>
            </a:endParaRPr>
          </a:p>
          <a:p>
            <a:pPr indent="-419100" lvl="0" marL="457200" rtl="0" algn="l">
              <a:spcBef>
                <a:spcPts val="0"/>
              </a:spcBef>
              <a:spcAft>
                <a:spcPts val="0"/>
              </a:spcAft>
              <a:buClr>
                <a:schemeClr val="dk1"/>
              </a:buClr>
              <a:buSzPts val="3000"/>
              <a:buChar char="❏"/>
            </a:pPr>
            <a:r>
              <a:rPr lang="en-GB">
                <a:solidFill>
                  <a:schemeClr val="dk1"/>
                </a:solidFill>
              </a:rPr>
              <a:t>Medical Imaging</a:t>
            </a:r>
            <a:br>
              <a:rPr lang="en-GB">
                <a:solidFill>
                  <a:schemeClr val="dk1"/>
                </a:solidFill>
              </a:rPr>
            </a:br>
            <a:r>
              <a:rPr lang="en-GB" sz="1800">
                <a:solidFill>
                  <a:srgbClr val="404040"/>
                </a:solidFill>
              </a:rPr>
              <a:t>Magnetic Resonance Imaging (MRI) scans, Computerized Tomography (CAT) scans, Positron Emission Tomography (PET) scans</a:t>
            </a:r>
            <a:endParaRPr>
              <a:solidFill>
                <a:schemeClr val="dk1"/>
              </a:solidFill>
            </a:endParaRPr>
          </a:p>
          <a:p>
            <a:pPr indent="-419100" lvl="0" marL="457200" rtl="0" algn="l">
              <a:spcBef>
                <a:spcPts val="0"/>
              </a:spcBef>
              <a:spcAft>
                <a:spcPts val="0"/>
              </a:spcAft>
              <a:buClr>
                <a:schemeClr val="dk1"/>
              </a:buClr>
              <a:buSzPts val="3000"/>
              <a:buChar char="❏"/>
            </a:pPr>
            <a:r>
              <a:rPr lang="en-GB">
                <a:solidFill>
                  <a:schemeClr val="dk1"/>
                </a:solidFill>
              </a:rPr>
              <a:t>Global Positioning System (GPS)</a:t>
            </a:r>
            <a:br>
              <a:rPr lang="en-GB">
                <a:solidFill>
                  <a:schemeClr val="dk1"/>
                </a:solidFill>
              </a:rPr>
            </a:br>
            <a:r>
              <a:rPr lang="en-GB" sz="1800">
                <a:solidFill>
                  <a:srgbClr val="404040"/>
                </a:solidFill>
              </a:rPr>
              <a:t>Rely on astronomical objects, such as quasars and distant galaxies, to determine accurate positions.</a:t>
            </a:r>
            <a:br>
              <a:rPr lang="en-GB">
                <a:solidFill>
                  <a:schemeClr val="dk1"/>
                </a:solidFill>
              </a:rPr>
            </a:br>
            <a:endParaRPr sz="1800">
              <a:solidFill>
                <a:srgbClr val="404040"/>
              </a:solidFill>
            </a:endParaRPr>
          </a:p>
          <a:p>
            <a:pPr indent="0" lvl="0" marL="457200" rtl="0" algn="l">
              <a:spcBef>
                <a:spcPts val="2100"/>
              </a:spcBef>
              <a:spcAft>
                <a:spcPts val="0"/>
              </a:spcAft>
              <a:buNone/>
            </a:pPr>
            <a:r>
              <a:t/>
            </a:r>
            <a:endParaRPr sz="1800">
              <a:solidFill>
                <a:srgbClr val="404040"/>
              </a:solidFill>
            </a:endParaRPr>
          </a:p>
          <a:p>
            <a:pPr indent="0" lvl="0" marL="0" rtl="0" algn="l">
              <a:spcBef>
                <a:spcPts val="2100"/>
              </a:spcBef>
              <a:spcAft>
                <a:spcPts val="2100"/>
              </a:spcAft>
              <a:buNone/>
            </a:pPr>
            <a:r>
              <a:t/>
            </a:r>
            <a:endParaRPr/>
          </a:p>
        </p:txBody>
      </p:sp>
      <p:sp>
        <p:nvSpPr>
          <p:cNvPr id="219" name="Google Shape;219;p25"/>
          <p:cNvSpPr/>
          <p:nvPr/>
        </p:nvSpPr>
        <p:spPr>
          <a:xfrm rot="5400000">
            <a:off x="3808800" y="-2690975"/>
            <a:ext cx="36000" cy="6934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0174_Manhattan_Template_SlidesMania">
  <a:themeElements>
    <a:clrScheme name="Simple Light">
      <a:dk1>
        <a:srgbClr val="000000"/>
      </a:dk1>
      <a:lt1>
        <a:srgbClr val="FFFFFF"/>
      </a:lt1>
      <a:dk2>
        <a:srgbClr val="000000"/>
      </a:dk2>
      <a:lt2>
        <a:srgbClr val="EEEEEE"/>
      </a:lt2>
      <a:accent1>
        <a:srgbClr val="F5C91C"/>
      </a:accent1>
      <a:accent2>
        <a:srgbClr val="171717"/>
      </a:accent2>
      <a:accent3>
        <a:srgbClr val="0000FF"/>
      </a:accent3>
      <a:accent4>
        <a:srgbClr val="4A86E8"/>
      </a:accent4>
      <a:accent5>
        <a:srgbClr val="00FFFF"/>
      </a:accent5>
      <a:accent6>
        <a:srgbClr val="00FF00"/>
      </a:accent6>
      <a:hlink>
        <a:srgbClr val="1717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